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1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ink/ink3.xml" ContentType="application/inkml+xml"/>
  <Override PartName="/ppt/ink/ink4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5.xml" ContentType="application/inkml+xml"/>
  <Override PartName="/ppt/ink/ink6.xml" ContentType="application/inkml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4.xml" ContentType="application/vnd.openxmlformats-officedocument.theme+xml"/>
  <Override PartName="/ppt/ink/ink7.xml" ContentType="application/inkml+xml"/>
  <Override PartName="/ppt/ink/ink8.xml" ContentType="application/inkml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9.xml" ContentType="application/inkml+xml"/>
  <Override PartName="/ppt/tags/tag22.xml" ContentType="application/vnd.openxmlformats-officedocument.presentationml.tags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5.xml" ContentType="application/vnd.openxmlformats-officedocument.theme+xml"/>
  <Override PartName="/ppt/ink/ink10.xml" ContentType="application/inkml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6.xml" ContentType="application/vnd.openxmlformats-officedocument.theme+xml"/>
  <Override PartName="/ppt/ink/ink11.xml" ContentType="application/inkml+xml"/>
  <Override PartName="/ppt/ink/ink12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ink/ink13.xml" ContentType="application/inkml+xml"/>
  <Override PartName="/ppt/ink/ink14.xml" ContentType="application/inkml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theme/theme7.xml" ContentType="application/vnd.openxmlformats-officedocument.theme+xml"/>
  <Override PartName="/ppt/ink/ink15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6" r:id="rId5"/>
    <p:sldMasterId id="2147483692" r:id="rId6"/>
    <p:sldMasterId id="2147483733" r:id="rId7"/>
    <p:sldMasterId id="2147483774" r:id="rId8"/>
    <p:sldMasterId id="2147483808" r:id="rId9"/>
    <p:sldMasterId id="2147483848" r:id="rId10"/>
  </p:sldMasterIdLst>
  <p:notesMasterIdLst>
    <p:notesMasterId r:id="rId30"/>
  </p:notesMasterIdLst>
  <p:handoutMasterIdLst>
    <p:handoutMasterId r:id="rId31"/>
  </p:handoutMasterIdLst>
  <p:sldIdLst>
    <p:sldId id="2426" r:id="rId11"/>
    <p:sldId id="2405" r:id="rId12"/>
    <p:sldId id="2408" r:id="rId13"/>
    <p:sldId id="2406" r:id="rId14"/>
    <p:sldId id="2453" r:id="rId15"/>
    <p:sldId id="2409" r:id="rId16"/>
    <p:sldId id="2449" r:id="rId17"/>
    <p:sldId id="2412" r:id="rId18"/>
    <p:sldId id="2448" r:id="rId19"/>
    <p:sldId id="2411" r:id="rId20"/>
    <p:sldId id="2436" r:id="rId21"/>
    <p:sldId id="2447" r:id="rId22"/>
    <p:sldId id="2450" r:id="rId23"/>
    <p:sldId id="2451" r:id="rId24"/>
    <p:sldId id="2455" r:id="rId25"/>
    <p:sldId id="2454" r:id="rId26"/>
    <p:sldId id="2457" r:id="rId27"/>
    <p:sldId id="2458" r:id="rId28"/>
    <p:sldId id="2459" r:id="rId29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han Naggi" initials="RN" lastIdx="6" clrIdx="0">
    <p:extLst>
      <p:ext uri="{19B8F6BF-5375-455C-9EA6-DF929625EA0E}">
        <p15:presenceInfo xmlns:p15="http://schemas.microsoft.com/office/powerpoint/2012/main" userId="S::rnaggi_vmware.com#ext#@hydra1303.com::e2dca993-2476-4dce-b3aa-7ca1a8dc69b4" providerId="AD"/>
      </p:ext>
    </p:extLst>
  </p:cmAuthor>
  <p:cmAuthor id="2" name="Rohan Naggi" initials="RN [2]" lastIdx="22" clrIdx="1">
    <p:extLst>
      <p:ext uri="{19B8F6BF-5375-455C-9EA6-DF929625EA0E}">
        <p15:presenceInfo xmlns:p15="http://schemas.microsoft.com/office/powerpoint/2012/main" userId="S::rnaggi@vmware.com::4cadc2fb-83d7-4214-b56e-62d8fe7154da" providerId="AD"/>
      </p:ext>
    </p:extLst>
  </p:cmAuthor>
  <p:cmAuthor id="3" name="Shalini Pallat" initials="SP" lastIdx="3" clrIdx="2">
    <p:extLst>
      <p:ext uri="{19B8F6BF-5375-455C-9EA6-DF929625EA0E}">
        <p15:presenceInfo xmlns:p15="http://schemas.microsoft.com/office/powerpoint/2012/main" userId="Shalini Palla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94732-AAD1-4E78-B681-EE1ACC186D97}" v="9" dt="2020-12-10T18:40:51.940"/>
    <p1510:client id="{492FCC23-E401-4DE3-8CDB-E2BE55921EF1}" v="4" dt="2020-09-02T22:59:22.368"/>
    <p1510:client id="{94DE51CD-DE97-DB4F-9A30-B2482B1836F0}" v="4" dt="2019-05-07T23:31:10.753"/>
    <p1510:client id="{99463EE4-4F9F-41F4-90E4-8DF407A677DD}" v="408" dt="2020-12-10T23:51:25.285"/>
    <p1510:client id="{ACE4B0EB-ADF6-4B32-BDD5-412FF4D918EB}" v="864" dt="2020-12-10T22:47:51.918"/>
    <p1510:client id="{F901C0AF-6905-4D94-AF2F-F73BC6B55EF2}" v="1534" dt="2020-12-10T18:31:42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70" autoAdjust="0"/>
    <p:restoredTop sz="94694"/>
  </p:normalViewPr>
  <p:slideViewPr>
    <p:cSldViewPr snapToGrid="0">
      <p:cViewPr varScale="1">
        <p:scale>
          <a:sx n="48" d="100"/>
          <a:sy n="48" d="100"/>
        </p:scale>
        <p:origin x="54" y="12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24304D-875C-4136-9BE6-1DBDAC7B23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54059D-5D05-4A8B-A3A5-1355B6CB4E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70297-E8F5-48E1-9006-42939E0A6045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55F0E-714D-4E06-9493-E78A09E0F3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63FC0-96D0-430A-B253-EE314F1D4D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111DB-0025-4691-B77F-AD2D809E5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7901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3-09T12:32:52.089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3-09T12:32:52.089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3-09T12:32:52.089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3-09T12:32:52.089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2F0FA6-7A54-4E39-934C-981401B4AC80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B4911-DD0F-4508-BBEF-2C0BE9C3B37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393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4238" y="639763"/>
            <a:ext cx="5546725" cy="312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885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0905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4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79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77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254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13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2791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35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Business Objectives for NSX, Architect please use the objectives of your case study</a:t>
            </a:r>
          </a:p>
          <a:p>
            <a:pPr lvl="0"/>
            <a:r>
              <a:rPr lang="en-US" dirty="0"/>
              <a:t>Faster and automated network and service provisioning</a:t>
            </a:r>
          </a:p>
          <a:p>
            <a:pPr lvl="0"/>
            <a:r>
              <a:rPr lang="en-US" dirty="0"/>
              <a:t>Simplified service insertion</a:t>
            </a:r>
          </a:p>
          <a:p>
            <a:pPr lvl="0"/>
            <a:r>
              <a:rPr lang="en-US" dirty="0"/>
              <a:t>Maximize hardware sharing across tenants</a:t>
            </a:r>
          </a:p>
          <a:p>
            <a:pPr lvl="0"/>
            <a:r>
              <a:rPr lang="en-US" dirty="0"/>
              <a:t>Increase business agility with easily implemented network services</a:t>
            </a:r>
          </a:p>
          <a:p>
            <a:pPr lvl="0"/>
            <a:r>
              <a:rPr lang="en-US" dirty="0"/>
              <a:t>Higher customer satisfaction for critical services</a:t>
            </a:r>
          </a:p>
          <a:p>
            <a:pPr lvl="0"/>
            <a:r>
              <a:rPr lang="en-US" dirty="0"/>
              <a:t>Improved environment sustainability</a:t>
            </a:r>
          </a:p>
          <a:p>
            <a:pPr lvl="0"/>
            <a:r>
              <a:rPr lang="en-US" dirty="0"/>
              <a:t>Increase networking intelligence in response to increased workload</a:t>
            </a:r>
          </a:p>
          <a:p>
            <a:pPr lvl="0"/>
            <a:r>
              <a:rPr lang="en-US" dirty="0"/>
              <a:t>Satisfy increased workload demands for public IP address assignment</a:t>
            </a:r>
          </a:p>
          <a:p>
            <a:pPr lvl="0"/>
            <a:r>
              <a:rPr lang="en-US" dirty="0"/>
              <a:t>Provide a way to analyze workload traffic</a:t>
            </a:r>
          </a:p>
          <a:p>
            <a:pPr lvl="0"/>
            <a:r>
              <a:rPr lang="en-US" dirty="0"/>
              <a:t>Minimize single points of failure</a:t>
            </a:r>
          </a:p>
          <a:p>
            <a:pPr lvl="0"/>
            <a:r>
              <a:rPr lang="en-US" dirty="0"/>
              <a:t>Protect workloads within a tenant’s segment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FFFD-EF19-415D-BC23-024F83B542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4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37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261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12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085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B4911-DD0F-4508-BBEF-2C0BE9C3B37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148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2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.emf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ags" Target="../tags/tag2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.emf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.emf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ags" Target="../tags/tag2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emf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2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A02180-679B-46FB-9C32-EA90058BD9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51C415-1758-4709-B881-2226BDD7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14" y="2215803"/>
            <a:ext cx="6402467" cy="1234440"/>
          </a:xfrm>
        </p:spPr>
        <p:txBody>
          <a:bodyPr wrap="square" anchor="b"/>
          <a:lstStyle>
            <a:lvl1pPr algn="r"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3E7AD3F-3FDE-4507-9220-21B91DF9C01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705838" y="3965136"/>
            <a:ext cx="4571570" cy="6926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Module 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62A218-7EC5-4C26-90F9-4C8166F3EF66}"/>
              </a:ext>
            </a:extLst>
          </p:cNvPr>
          <p:cNvGrpSpPr/>
          <p:nvPr userDrawn="1"/>
        </p:nvGrpSpPr>
        <p:grpSpPr>
          <a:xfrm>
            <a:off x="608171" y="6447600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2B61455-20AC-4408-9D87-B04FFD790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8CD4FF6-3DC6-4615-AB39-3DF7C9ED2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3ED9EF2-B0A3-4080-80FF-D8D0974E94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AB7AA43-11EE-4E56-A876-EA235A60D5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18C906CE-6B18-4A24-B6F3-37C2D07E9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3859B0A-3053-4B1E-BBEF-AD11EABDF4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80957FB-BCF1-411D-91E8-D3CB10A9B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FC8472-2F9C-4390-AD12-2DEC71630743}"/>
              </a:ext>
            </a:extLst>
          </p:cNvPr>
          <p:cNvSpPr txBox="1"/>
          <p:nvPr userDrawn="1"/>
        </p:nvSpPr>
        <p:spPr bwMode="white">
          <a:xfrm flipH="1">
            <a:off x="2301169" y="6513824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 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696891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2574"/>
            <a:ext cx="10967448" cy="644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103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0946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prstClr val="white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sz="1800">
                <a:solidFill>
                  <a:prstClr val="white"/>
                </a:solidFill>
              </a:rPr>
              <a:t>Click here to download the font: </a:t>
            </a:r>
            <a:r>
              <a:rPr lang="en-US" sz="1800">
                <a:solidFill>
                  <a:srgbClr val="3F3F3F"/>
                </a:solidFill>
                <a:hlinkClick r:id="rId2"/>
              </a:rPr>
              <a:t>www.vmware.com/brand</a:t>
            </a:r>
            <a:r>
              <a:rPr lang="en-US" sz="1800">
                <a:solidFill>
                  <a:prstClr val="white"/>
                </a:solidFill>
              </a:rPr>
              <a:t> </a:t>
            </a:r>
          </a:p>
          <a:p>
            <a:pPr marL="400050" indent="-227013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800">
                <a:solidFill>
                  <a:prstClr val="white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Need more information on how to install fonts? </a:t>
            </a:r>
            <a:br>
              <a:rPr lang="en-US" sz="1800">
                <a:solidFill>
                  <a:prstClr val="white"/>
                </a:solidFill>
              </a:rPr>
            </a:br>
            <a:r>
              <a:rPr lang="en-US" sz="1800">
                <a:solidFill>
                  <a:prstClr val="white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 </a:t>
            </a:r>
            <a:endParaRPr lang="en-US" sz="3200">
              <a:solidFill>
                <a:prstClr val="white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rgbClr val="6DB33F">
                    <a:lumMod val="75000"/>
                  </a:srgb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2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>
                    <a:solidFill>
                      <a:srgbClr val="717074"/>
                    </a:solidFill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9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prstClr val="white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prstClr val="white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69161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5167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354900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emplat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76200"/>
            <a:ext cx="12192000" cy="8947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83009"/>
            <a:ext cx="9688944" cy="5192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88941" y="6502836"/>
            <a:ext cx="3998259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VeloCloud Networks Proprietary &amp; Confidential  |  © Copyright 2017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720725" y="6579780"/>
            <a:ext cx="70770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0" y="0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97097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417045-21CE-4B7B-B0BC-B5F2E2C182A9}"/>
              </a:ext>
            </a:extLst>
          </p:cNvPr>
          <p:cNvSpPr txBox="1"/>
          <p:nvPr userDrawn="1"/>
        </p:nvSpPr>
        <p:spPr>
          <a:xfrm>
            <a:off x="301752" y="6502835"/>
            <a:ext cx="442319" cy="1538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6E50C3A9-A1C5-42D9-B08B-06176D99F5D4}" type="slidenum">
              <a:rPr lang="en-US" sz="1400" b="1" smtClean="0">
                <a:solidFill>
                  <a:schemeClr val="bg2"/>
                </a:solidFill>
              </a:rPr>
              <a:pPr algn="l"/>
              <a:t>‹#›</a:t>
            </a:fld>
            <a:endParaRPr lang="en-US" sz="1400" b="1">
              <a:solidFill>
                <a:schemeClr val="bg2"/>
              </a:solidFill>
            </a:endParaRPr>
          </a:p>
        </p:txBody>
      </p:sp>
      <p:pic>
        <p:nvPicPr>
          <p:cNvPr id="12" name="Picture 11" descr="A picture containing thing&#10;&#10;Description generated with high confidence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7"/>
          <a:stretch/>
        </p:blipFill>
        <p:spPr>
          <a:xfrm>
            <a:off x="10545487" y="393431"/>
            <a:ext cx="1341713" cy="3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2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  <p15:guide id="3" orient="horz" pos="792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168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4032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914400" indent="-457200">
              <a:defRPr/>
            </a:lvl3pPr>
            <a:lvl4pPr marL="1371600" indent="-457200">
              <a:defRPr/>
            </a:lvl4pPr>
            <a:lvl5pPr marL="1828800" indent="-457200">
              <a:defRPr/>
            </a:lvl5pPr>
            <a:lvl7pPr marL="2286000" indent="-457200">
              <a:defRPr/>
            </a:lvl7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21372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 Are Her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914400"/>
            <a:ext cx="7823200" cy="4800600"/>
          </a:xfrm>
        </p:spPr>
        <p:txBody>
          <a:bodyPr>
            <a:noAutofit/>
          </a:bodyPr>
          <a:lstStyle>
            <a:lvl1pPr marL="457200" indent="-457200">
              <a:buClr>
                <a:schemeClr val="accent1"/>
              </a:buClr>
              <a:buSzPct val="100000"/>
              <a:buFont typeface="+mj-lt"/>
              <a:buAutoNum type="arabicPeriod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419534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F188E-2869-48D8-ABE0-0400E8619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0B194-305E-4C52-A3BC-D1DEDF46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55" y="1676400"/>
            <a:ext cx="7257143" cy="1752600"/>
          </a:xfrm>
        </p:spPr>
        <p:txBody>
          <a:bodyPr anchor="b"/>
          <a:lstStyle>
            <a:lvl1pPr algn="l">
              <a:lnSpc>
                <a:spcPct val="100000"/>
              </a:lnSpc>
              <a:defRPr sz="28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0FA5-0FE7-4E63-8184-468E1E542227}"/>
              </a:ext>
            </a:extLst>
          </p:cNvPr>
          <p:cNvSpPr txBox="1"/>
          <p:nvPr userDrawn="1"/>
        </p:nvSpPr>
        <p:spPr>
          <a:xfrm>
            <a:off x="10031883" y="6530269"/>
            <a:ext cx="2335608" cy="210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700">
                <a:solidFill>
                  <a:schemeClr val="bg1"/>
                </a:solidFill>
              </a:rPr>
              <a:t>© 2019</a:t>
            </a:r>
            <a:r>
              <a:rPr lang="en-US" sz="700" baseline="0">
                <a:solidFill>
                  <a:schemeClr val="bg1"/>
                </a:solidFill>
              </a:rPr>
              <a:t> VMware Inc. All rights reserved.</a:t>
            </a:r>
            <a:endParaRPr lang="en-US" sz="700">
              <a:solidFill>
                <a:schemeClr val="bg1"/>
              </a:solidFill>
            </a:endParaRPr>
          </a:p>
        </p:txBody>
      </p:sp>
      <p:pic>
        <p:nvPicPr>
          <p:cNvPr id="10" name="Picture 4" descr="C:\Users\jmaltese\AppData\Local\Temp\6\SNAGHTML1ac7bba0.PNG">
            <a:extLst>
              <a:ext uri="{FF2B5EF4-FFF2-40B4-BE49-F238E27FC236}">
                <a16:creationId xmlns:a16="http://schemas.microsoft.com/office/drawing/2014/main" id="{3E92330F-F74F-4FC0-A158-D8A6B4F52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447600"/>
            <a:ext cx="1408739" cy="2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5620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DO NOT USE THIS PAGE IN LAYOUTS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3100" y="1421398"/>
            <a:ext cx="108712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latin typeface="+mn-lt"/>
                <a:ea typeface="+mn-ea"/>
              </a:rPr>
              <a:t>Revision Status: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+mn-lt"/>
                <a:ea typeface="+mn-ea"/>
              </a:rPr>
              <a:t>February 10, 2015 –  Added animation symbol to footer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April 1, 2015 – Added VMware Education Overview slide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February 12, 2016 – Updated copyright date and removed animation bug click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October 2017 – no decreasing subordination in text size. All text black (not grey) moved copyright info from underneath logo.</a:t>
            </a:r>
            <a:endParaRPr lang="en-US" sz="1600" kern="1200" baseline="0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40163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2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5715" y="1679667"/>
            <a:ext cx="6402467" cy="1234440"/>
          </a:xfrm>
        </p:spPr>
        <p:txBody>
          <a:bodyPr wrap="square" anchor="b"/>
          <a:lstStyle>
            <a:lvl1pPr algn="r">
              <a:defRPr sz="3999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010639" y="2956717"/>
            <a:ext cx="4571570" cy="700882"/>
          </a:xfrm>
        </p:spPr>
        <p:txBody>
          <a:bodyPr/>
          <a:lstStyle>
            <a:lvl1pPr marL="0" indent="0" algn="r">
              <a:buNone/>
              <a:defRPr sz="2399">
                <a:solidFill>
                  <a:schemeClr val="accent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7" y="4231641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7" y="4866641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7" y="5655335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2" y="6392865"/>
            <a:ext cx="1424756" cy="224518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85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6827" y="298098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2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199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8"/>
            <a:ext cx="7317105" cy="4322783"/>
          </a:xfrm>
        </p:spPr>
        <p:txBody>
          <a:bodyPr anchor="t"/>
          <a:lstStyle>
            <a:lvl1pPr marL="0" indent="0">
              <a:spcBef>
                <a:spcPts val="1799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2pPr>
            <a:lvl3pPr marL="342797" indent="0">
              <a:buFont typeface="Open Sans" panose="020B0606030504020204" pitchFamily="34" charset="0"/>
              <a:buNone/>
              <a:defRPr sz="1799"/>
            </a:lvl3pPr>
            <a:lvl4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4pPr>
            <a:lvl5pPr marL="342797" indent="0">
              <a:buFont typeface="Open Sans" panose="020B0606030504020204" pitchFamily="34" charset="0"/>
              <a:buChar char="​"/>
              <a:tabLst/>
              <a:defRPr sz="1799">
                <a:solidFill>
                  <a:schemeClr val="tx2"/>
                </a:solidFill>
              </a:defRPr>
            </a:lvl5pPr>
            <a:lvl6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6pPr>
            <a:lvl7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7pPr>
            <a:lvl8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8pPr>
            <a:lvl9pPr marL="342797" indent="0">
              <a:buFont typeface="Open Sans" panose="020B0606030504020204" pitchFamily="34" charset="0"/>
              <a:buChar char="​"/>
              <a:defRPr sz="1799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61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accent1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46027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804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3" y="3450868"/>
            <a:ext cx="5962789" cy="1229360"/>
          </a:xfrm>
        </p:spPr>
        <p:txBody>
          <a:bodyPr wrap="square" anchor="b"/>
          <a:lstStyle>
            <a:lvl1pPr algn="l">
              <a:defRPr sz="3599" b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399">
                <a:solidFill>
                  <a:schemeClr val="tx2"/>
                </a:solidFill>
                <a:latin typeface="+mj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53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9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799">
                <a:solidFill>
                  <a:schemeClr val="accent1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6" y="457200"/>
            <a:ext cx="2740739" cy="1371600"/>
          </a:xfrm>
          <a:noFill/>
        </p:spPr>
        <p:txBody>
          <a:bodyPr anchor="ctr"/>
          <a:lstStyle>
            <a:lvl1pPr algn="ctr">
              <a:defRPr sz="2399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531" indent="-228531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799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12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3" y="5726370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799">
                <a:solidFill>
                  <a:schemeClr val="tx2"/>
                </a:solidFill>
              </a:defRPr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15480" y="3886200"/>
            <a:ext cx="4365175" cy="1670050"/>
          </a:xfrm>
        </p:spPr>
        <p:txBody>
          <a:bodyPr anchor="b"/>
          <a:lstStyle>
            <a:lvl1pPr marL="228531" indent="-228531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799">
                <a:solidFill>
                  <a:schemeClr val="tx2"/>
                </a:solidFill>
              </a:defRPr>
            </a:lvl1pPr>
            <a:lvl2pPr marL="272968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7345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91113788-DE7E-4DDC-872C-D3B34996E73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172" y="1600200"/>
            <a:ext cx="10975658" cy="4572000"/>
          </a:xfrm>
        </p:spPr>
        <p:txBody>
          <a:bodyPr/>
          <a:lstStyle>
            <a:lvl5pPr>
              <a:defRPr/>
            </a:lvl5pPr>
            <a:lvl6pPr marL="228531" indent="-228531"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Tenth level</a:t>
            </a:r>
          </a:p>
          <a:p>
            <a:pPr lvl="4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>
            <a:lvl1pPr>
              <a:spcBef>
                <a:spcPts val="0"/>
              </a:spcBef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1288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382"/>
            <a:ext cx="6096001" cy="1077218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49786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382"/>
            <a:ext cx="6096001" cy="1077218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2"/>
                </a:solidFill>
              </a:defRPr>
            </a:lvl5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83196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631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BC57084-65AC-4AAF-9ABE-F8FBD44513F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0" y="1600200"/>
            <a:ext cx="5871977" cy="4572000"/>
          </a:xfrm>
        </p:spPr>
        <p:txBody>
          <a:bodyPr lIns="594360" r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8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175855-CA60-4FA3-89FA-DCC0A2E18808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35776" y="1600200"/>
            <a:ext cx="5856225" cy="4572000"/>
          </a:xfrm>
        </p:spPr>
        <p:txBody>
          <a:bodyPr rIns="59436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49079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2" y="1600201"/>
            <a:ext cx="5868927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799" dirty="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30" y="1600201"/>
            <a:ext cx="5866973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buClr>
                <a:schemeClr val="tx2"/>
              </a:buClr>
              <a:defRPr sz="1799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1200">
                <a:solidFill>
                  <a:schemeClr val="tx2"/>
                </a:solidFill>
              </a:defRPr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2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1" y="1600201"/>
            <a:ext cx="5867888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6325030" y="1600201"/>
            <a:ext cx="5866973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399"/>
              </a:spcBef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2" y="1806125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5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1999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58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1600200"/>
            <a:ext cx="2894767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399" indent="-171399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797" indent="-171399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196" indent="-171399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727" indent="-171399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gradFill>
            <a:gsLst>
              <a:gs pos="98000">
                <a:srgbClr val="000000">
                  <a:alpha val="35000"/>
                </a:srgb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399" indent="-171399"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342797" indent="-171399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196" indent="-171399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685594" indent="-171399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135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2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E68A39-7D36-48F1-ABEB-4E695705F46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8173" y="2514600"/>
            <a:ext cx="335684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687F3D2A-54D4-4EF7-BFB4-CB8196248A9F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24416" y="2514600"/>
            <a:ext cx="335684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AFE79F14-A9D6-4E28-BD59-62781399D17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8508" y="2514600"/>
            <a:ext cx="335684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5FA439-6992-4B80-9974-AAE395A681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6665" y="1600200"/>
            <a:ext cx="3356722" cy="914400"/>
          </a:xfrm>
          <a:gradFill>
            <a:gsLst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92C4A32B-9139-4AF8-825B-3AA50CEBE5A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4414" y="1600200"/>
            <a:ext cx="3356722" cy="914400"/>
          </a:xfrm>
          <a:gradFill>
            <a:gsLst>
              <a:gs pos="92000">
                <a:schemeClr val="accent6"/>
              </a:gs>
              <a:gs pos="92000">
                <a:schemeClr val="accent6">
                  <a:lumMod val="75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55B3FE6B-4534-4F11-A14B-5A16A40188D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8507" y="1600200"/>
            <a:ext cx="3356722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799">
                <a:solidFill>
                  <a:schemeClr val="bg1"/>
                </a:solidFill>
              </a:defRPr>
            </a:lvl1pPr>
            <a:lvl2pPr marL="0" indent="0">
              <a:buClrTx/>
              <a:buFont typeface="Open Sans" panose="020B0606030504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ClrTx/>
              <a:buFont typeface="Open Sans" panose="020B0606030504020204" pitchFamily="34" charset="0"/>
              <a:buChar char="​"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47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799"/>
            </a:lvl6pPr>
            <a:lvl7pPr>
              <a:defRPr sz="1400"/>
            </a:lvl7pPr>
            <a:lvl8pPr>
              <a:defRPr sz="1200"/>
            </a:lvl8pPr>
            <a:lvl9pPr>
              <a:defRPr sz="17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787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589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59045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7" y="1690163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7" y="397928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4"/>
            <a:ext cx="7925276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799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0915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4"/>
            <a:ext cx="7925276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</a:pPr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5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4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60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60" y="3547676"/>
            <a:ext cx="3199645" cy="0"/>
          </a:xfrm>
          <a:prstGeom prst="line">
            <a:avLst/>
          </a:prstGeom>
          <a:ln w="25400">
            <a:solidFill>
              <a:srgbClr val="89CBDF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4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rgbClr val="89CBDF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5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266" indent="-114266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3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3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3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7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3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9" y="4978402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205" tIns="457081" rIns="457081" bIns="457081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2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081" tIns="457081" rIns="594205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3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10" y="4978400"/>
            <a:ext cx="319793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8390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978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2574"/>
            <a:ext cx="10967448" cy="644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19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5" y="2055432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8" y="2055432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6" y="2055432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73020"/>
            <a:ext cx="2745503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6" y="4273020"/>
            <a:ext cx="2745503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8" y="4273020"/>
            <a:ext cx="2745503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5887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8" y="2060875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7" y="2060875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1" y="2060875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5" y="2060875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4" y="4274588"/>
            <a:ext cx="2286595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7" y="4274588"/>
            <a:ext cx="2286595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74588"/>
            <a:ext cx="2286595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6" y="4274588"/>
            <a:ext cx="2286595" cy="1458912"/>
          </a:xfrm>
        </p:spPr>
        <p:txBody>
          <a:bodyPr/>
          <a:lstStyle>
            <a:lvl1pPr algn="ctr">
              <a:spcBef>
                <a:spcPts val="600"/>
              </a:spcBef>
              <a:defRPr sz="23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9438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1" y="2064666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3" y="2064666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799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7" y="2064666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7" y="2064666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>
              <a:solidFill>
                <a:schemeClr val="accent4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7" y="2064666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2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999">
                <a:solidFill>
                  <a:schemeClr val="accent1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spcBef>
                <a:spcPts val="600"/>
              </a:spcBef>
              <a:defRPr sz="19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spcBef>
                <a:spcPts val="600"/>
              </a:spcBef>
              <a:defRPr sz="19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spcBef>
                <a:spcPts val="600"/>
              </a:spcBef>
              <a:defRPr sz="19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spcBef>
                <a:spcPts val="600"/>
              </a:spcBef>
              <a:defRPr sz="19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spcBef>
                <a:spcPts val="600"/>
              </a:spcBef>
              <a:defRPr sz="1999">
                <a:solidFill>
                  <a:schemeClr val="tx2"/>
                </a:solidFill>
              </a:defRPr>
            </a:lvl1pPr>
            <a:lvl2pPr marL="0" indent="0" algn="ctr"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030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4" name="Group 363">
            <a:extLst>
              <a:ext uri="{FF2B5EF4-FFF2-40B4-BE49-F238E27FC236}">
                <a16:creationId xmlns:a16="http://schemas.microsoft.com/office/drawing/2014/main" id="{36D4A352-788D-4A34-985C-5081925387FE}"/>
              </a:ext>
            </a:extLst>
          </p:cNvPr>
          <p:cNvGrpSpPr/>
          <p:nvPr userDrawn="1"/>
        </p:nvGrpSpPr>
        <p:grpSpPr>
          <a:xfrm>
            <a:off x="-3444" y="-34225"/>
            <a:ext cx="12189460" cy="6959600"/>
            <a:chOff x="-3443" y="-34225"/>
            <a:chExt cx="12186286" cy="6959600"/>
          </a:xfrm>
        </p:grpSpPr>
        <p:grpSp>
          <p:nvGrpSpPr>
            <p:cNvPr id="365" name="Group 364">
              <a:extLst>
                <a:ext uri="{FF2B5EF4-FFF2-40B4-BE49-F238E27FC236}">
                  <a16:creationId xmlns:a16="http://schemas.microsoft.com/office/drawing/2014/main" id="{B5B5F53C-0F41-4CB1-A8D5-DFB5994F0A70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DC554EEC-2221-4C05-BD8C-FEA21829F525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411753B-9574-440A-BA6D-E530BCA131A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0123DDDE-F40A-40D9-9FF7-55F0E0FB2905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3C270D7F-FE9B-4781-848A-833D34E33DE1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3A62CAC3-4419-4601-8682-72D92ECB4A28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488E15A8-0A56-408C-8F2F-39F90910E96A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15CA1D11-D3F8-4F12-AAE5-63F1F8EB211A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6A80AE85-FA9F-4F3D-9A2C-260B47126439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C9714CFB-F2C1-4A97-8578-99EE154BC670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1458D211-78A3-490C-8A8D-C5204D780C62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4E148481-7C93-4B60-811F-F9FFE7BE2295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9A82A0D3-A8F4-4D83-9FA6-06C46FC18E97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44E64BD3-B034-4E0F-85A8-3591220F48BF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80090A7C-DB78-4365-AD5D-EC688680D64C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B8256E4E-ED21-4266-BADF-A126F51D6885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859FBD70-1E9C-42E2-9FAE-230DB0ABF6F7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0FE32FD6-2E9B-42C9-BC04-235CD05EAFF6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C6CAB90-600C-4F40-922A-D642C5A23C3F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E8497ADD-76F2-4D8D-BB28-35C9B435DCB1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ED4F6847-83EE-49E6-9ACB-3C434898D2BB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6DC0E555-035C-4FEA-AAFF-5AF059ACDB77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C362D385-2EBA-47F1-AA54-F513D36BE82E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44FDB670-029F-4D92-AF2F-63BC7E48F357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BF7FCB2D-D853-4FAA-9D53-8216B06EF526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D7A2EF18-6ADE-46FB-ADA5-A705C05B9F12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4BEA56FD-0FEE-4F20-B155-E52C55C85E10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A3E20CA0-4342-4AC4-AF4E-F7050E5FB431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40FA8610-C4B3-4A48-AE21-8AE040D2767B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F800BDC0-D415-4FAC-9FB3-275D1457F5C9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0209195A-83F2-4821-911B-2BF237FC4641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6E2E7E61-3C84-4FD8-8580-F45F975F8A43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89921BC3-8110-443D-B62C-633F90B9CBE8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E03C5487-8B03-48E8-9617-472F6F6B00C6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29A717BE-A408-4ACD-B8CA-4C51A4FD30F2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D1D6D794-7A8A-417A-9EA0-8F462207603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4526E631-3B41-4E61-9B2F-137178F23ABD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A5196F8-0936-40D2-A335-0F9B47901116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759D236C-F9BF-4825-BF7C-9638711EA5A7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F4FABE61-0927-4DA0-A34B-B3AD68A93BC2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4C88AC99-C1B9-402A-919F-AE603788BB24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9DC45E49-66D9-4659-B81E-E6F00A712E76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638949CE-9716-472B-9A19-C0C6A9BDF40B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6B8D2950-E201-4DD3-AAB7-F14F4EA50842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38E06C6E-E7C6-4790-A4DE-3C3C82D44E07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0150A1C3-EF41-464C-9352-B5471207BABD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E2A15506-76C7-4C43-BD79-64B82058A3EB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91E89A97-DB10-480C-9289-4777A230CECB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FDC83301-6F8A-4D12-AB3A-64AD50746A8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84AE5E7E-84A4-4219-BFE7-BDB57001FA36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7DEF8A34-AC1B-419F-9B22-B1C93113FEB6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FF6A359-9433-4A6B-BB9C-026E4C09938B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FC43AA7C-D5DD-456A-8CDE-83625921940E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52A45A34-AFFB-4CCC-8E45-D96047C59D53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D4CA0850-EE5D-4D41-A550-EDBFB0141A87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F18578AA-558B-4813-B6F7-3E806429CE26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1425487B-8D83-4A0A-99BE-7F294EABAFB9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51607C85-EC0D-4561-B828-B4BA11DD4785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E43496DC-EECE-4E9E-979E-4CE80A88DB7B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794BA343-3CB2-48F6-8500-AAB5BEC015E7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2" name="Right Triangle 501">
                <a:extLst>
                  <a:ext uri="{FF2B5EF4-FFF2-40B4-BE49-F238E27FC236}">
                    <a16:creationId xmlns:a16="http://schemas.microsoft.com/office/drawing/2014/main" id="{36F11128-B718-486C-ADC2-44420D2CBC69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EEE73D7F-4FCD-4C57-89F0-7F98B306B657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CDB2F853-39AE-429E-AF48-DD48B371E033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288A5683-B5F1-4727-907A-B223277FF6A5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C53196B2-7A2B-4894-8650-23F2C1DF75B6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F38EB5CA-DB78-4858-886A-7C8837036C5D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AF60CFEB-045E-4AA2-AE34-5B8B0E045C7C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D7CE208B-67D1-4A0B-AE34-85447EC45B61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DB2CA238-8A95-412C-BD9E-61A2A9873CDC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53CB3C90-8D26-47E1-B1DD-A91D8813F1B9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51E7C63A-7C58-401D-87DD-22482D20BFFC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E3466401-8014-4222-8198-7C8B19EF432B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7DB95E6C-C5A6-42B7-842E-9F87231F30F1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D2D8F061-74DA-40BF-9F8A-634D621692B8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1FA1317E-5CB6-4037-BF32-23A8B7DAD023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4C5D7ADE-0C1C-4EC8-9221-3B11D253F885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CDCA1396-C65F-4918-8A65-C12A1DBB12E5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977B5BB2-2213-4CDA-89AF-5FA022D606EE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04696D12-24E4-4D1A-AF19-D292921EC68F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8394135F-636A-458A-953F-89994A0966F6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4B09D4C2-4713-45A5-9C69-3BCF39AA9199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A79D9AE3-7822-4273-BB88-7ADC78C547A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5685EB5C-341C-4B56-8A94-A84CB5C13625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87B681F8-DB1B-4009-8694-1EC04013DE3E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37FF5853-402D-4584-8D30-A6689BE2E658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70D62F21-EA97-4F13-B1A9-21700FADD11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4DECF3D0-C7B3-4F84-AC3F-A3A1B223EB27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86853A54-7A15-4949-80A5-B3AF2B14385C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B0FE84F9-98AD-40E9-B02A-DEE9D0AE27DC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A11A48F8-847B-4B8F-93D4-1956391788A8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7A73F04-CA62-433D-BDDB-AD4FA973B50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067DF207-EEF2-4BC8-8253-AD1C9523D6D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0" name="Right Triangle 539">
                <a:extLst>
                  <a:ext uri="{FF2B5EF4-FFF2-40B4-BE49-F238E27FC236}">
                    <a16:creationId xmlns:a16="http://schemas.microsoft.com/office/drawing/2014/main" id="{8144F0D8-AFA1-4098-9F1B-C0A091BAE241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1" name="Right Triangle 540">
                <a:extLst>
                  <a:ext uri="{FF2B5EF4-FFF2-40B4-BE49-F238E27FC236}">
                    <a16:creationId xmlns:a16="http://schemas.microsoft.com/office/drawing/2014/main" id="{3412390D-41FB-4EA1-B499-5DA8D022F398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2" name="Right Triangle 541">
                <a:extLst>
                  <a:ext uri="{FF2B5EF4-FFF2-40B4-BE49-F238E27FC236}">
                    <a16:creationId xmlns:a16="http://schemas.microsoft.com/office/drawing/2014/main" id="{41A0A739-D1B5-4CB5-A5F5-28B82A3B573C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3" name="Right Triangle 542">
                <a:extLst>
                  <a:ext uri="{FF2B5EF4-FFF2-40B4-BE49-F238E27FC236}">
                    <a16:creationId xmlns:a16="http://schemas.microsoft.com/office/drawing/2014/main" id="{F8467C5C-3723-4F23-B452-213768ECA49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44" name="Right Triangle 543">
                <a:extLst>
                  <a:ext uri="{FF2B5EF4-FFF2-40B4-BE49-F238E27FC236}">
                    <a16:creationId xmlns:a16="http://schemas.microsoft.com/office/drawing/2014/main" id="{EE6CC74C-1809-4792-A52A-76D434EAAA5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366" name="Group 365">
              <a:extLst>
                <a:ext uri="{FF2B5EF4-FFF2-40B4-BE49-F238E27FC236}">
                  <a16:creationId xmlns:a16="http://schemas.microsoft.com/office/drawing/2014/main" id="{1BE53E2C-AA9B-47FC-BAE7-1FAFDA00F38C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367" name="Right Triangle 366">
                <a:extLst>
                  <a:ext uri="{FF2B5EF4-FFF2-40B4-BE49-F238E27FC236}">
                    <a16:creationId xmlns:a16="http://schemas.microsoft.com/office/drawing/2014/main" id="{AE042DC9-2910-458F-8940-491E9B68BFA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8" name="Right Triangle 367">
                <a:extLst>
                  <a:ext uri="{FF2B5EF4-FFF2-40B4-BE49-F238E27FC236}">
                    <a16:creationId xmlns:a16="http://schemas.microsoft.com/office/drawing/2014/main" id="{C37C0CB3-CEA9-4F34-B26A-0DB9F8F0F46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69" name="Right Triangle 368">
                <a:extLst>
                  <a:ext uri="{FF2B5EF4-FFF2-40B4-BE49-F238E27FC236}">
                    <a16:creationId xmlns:a16="http://schemas.microsoft.com/office/drawing/2014/main" id="{0F363D94-2196-444D-8B98-01309D43C355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0" name="Right Triangle 369">
                <a:extLst>
                  <a:ext uri="{FF2B5EF4-FFF2-40B4-BE49-F238E27FC236}">
                    <a16:creationId xmlns:a16="http://schemas.microsoft.com/office/drawing/2014/main" id="{6E3F647A-9A0A-4E12-BFA8-F9E6D0E75FC5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1" name="Right Triangle 370">
                <a:extLst>
                  <a:ext uri="{FF2B5EF4-FFF2-40B4-BE49-F238E27FC236}">
                    <a16:creationId xmlns:a16="http://schemas.microsoft.com/office/drawing/2014/main" id="{202E2F4E-9796-468B-AFA8-E2CE22A139A4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2" name="Right Triangle 371">
                <a:extLst>
                  <a:ext uri="{FF2B5EF4-FFF2-40B4-BE49-F238E27FC236}">
                    <a16:creationId xmlns:a16="http://schemas.microsoft.com/office/drawing/2014/main" id="{285C30C9-A49A-4A8F-9615-B7E037FBD3D4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3" name="Right Triangle 372">
                <a:extLst>
                  <a:ext uri="{FF2B5EF4-FFF2-40B4-BE49-F238E27FC236}">
                    <a16:creationId xmlns:a16="http://schemas.microsoft.com/office/drawing/2014/main" id="{D1BBF616-AABD-4DF7-B5ED-5478254883D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4" name="Right Triangle 373">
                <a:extLst>
                  <a:ext uri="{FF2B5EF4-FFF2-40B4-BE49-F238E27FC236}">
                    <a16:creationId xmlns:a16="http://schemas.microsoft.com/office/drawing/2014/main" id="{380F46AD-9FC2-4C8A-867A-DFA18FB7A88C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5" name="Right Triangle 374">
                <a:extLst>
                  <a:ext uri="{FF2B5EF4-FFF2-40B4-BE49-F238E27FC236}">
                    <a16:creationId xmlns:a16="http://schemas.microsoft.com/office/drawing/2014/main" id="{86820F10-0197-4633-89F1-94A4B32F9F1B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6" name="Right Triangle 375">
                <a:extLst>
                  <a:ext uri="{FF2B5EF4-FFF2-40B4-BE49-F238E27FC236}">
                    <a16:creationId xmlns:a16="http://schemas.microsoft.com/office/drawing/2014/main" id="{159BC322-91BE-4557-A090-9996321DBF67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7" name="Right Triangle 376">
                <a:extLst>
                  <a:ext uri="{FF2B5EF4-FFF2-40B4-BE49-F238E27FC236}">
                    <a16:creationId xmlns:a16="http://schemas.microsoft.com/office/drawing/2014/main" id="{1C4778B0-F6EF-40E6-ABA6-674EA6508CA2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8" name="Right Triangle 377">
                <a:extLst>
                  <a:ext uri="{FF2B5EF4-FFF2-40B4-BE49-F238E27FC236}">
                    <a16:creationId xmlns:a16="http://schemas.microsoft.com/office/drawing/2014/main" id="{704AFA5C-C37C-41E2-98E1-4DA24C29A2C8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79" name="Right Triangle 378">
                <a:extLst>
                  <a:ext uri="{FF2B5EF4-FFF2-40B4-BE49-F238E27FC236}">
                    <a16:creationId xmlns:a16="http://schemas.microsoft.com/office/drawing/2014/main" id="{75A57016-D5F4-4C3F-BBCC-875FA5658F45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0" name="Right Triangle 379">
                <a:extLst>
                  <a:ext uri="{FF2B5EF4-FFF2-40B4-BE49-F238E27FC236}">
                    <a16:creationId xmlns:a16="http://schemas.microsoft.com/office/drawing/2014/main" id="{85E24694-B04D-4B77-968C-6F5DCA3CC646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1" name="Right Triangle 380">
                <a:extLst>
                  <a:ext uri="{FF2B5EF4-FFF2-40B4-BE49-F238E27FC236}">
                    <a16:creationId xmlns:a16="http://schemas.microsoft.com/office/drawing/2014/main" id="{CFA3EBF4-1EDC-44B3-87F2-646499DE3F0D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2" name="Right Triangle 381">
                <a:extLst>
                  <a:ext uri="{FF2B5EF4-FFF2-40B4-BE49-F238E27FC236}">
                    <a16:creationId xmlns:a16="http://schemas.microsoft.com/office/drawing/2014/main" id="{2792AE92-ECC8-4D73-98FA-DD4E330FDE56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3" name="Right Triangle 382">
                <a:extLst>
                  <a:ext uri="{FF2B5EF4-FFF2-40B4-BE49-F238E27FC236}">
                    <a16:creationId xmlns:a16="http://schemas.microsoft.com/office/drawing/2014/main" id="{C763EFBD-48AF-4701-820C-07FCAE6FF436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4" name="Right Triangle 383">
                <a:extLst>
                  <a:ext uri="{FF2B5EF4-FFF2-40B4-BE49-F238E27FC236}">
                    <a16:creationId xmlns:a16="http://schemas.microsoft.com/office/drawing/2014/main" id="{E2BC3922-4C50-447D-890C-BBF18004F842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5" name="Right Triangle 384">
                <a:extLst>
                  <a:ext uri="{FF2B5EF4-FFF2-40B4-BE49-F238E27FC236}">
                    <a16:creationId xmlns:a16="http://schemas.microsoft.com/office/drawing/2014/main" id="{AFE70784-E39A-4882-9077-3C2F32946B44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6" name="Right Triangle 385">
                <a:extLst>
                  <a:ext uri="{FF2B5EF4-FFF2-40B4-BE49-F238E27FC236}">
                    <a16:creationId xmlns:a16="http://schemas.microsoft.com/office/drawing/2014/main" id="{7726FA82-6134-40D4-A3FE-1AFE0745C505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7" name="Right Triangle 386">
                <a:extLst>
                  <a:ext uri="{FF2B5EF4-FFF2-40B4-BE49-F238E27FC236}">
                    <a16:creationId xmlns:a16="http://schemas.microsoft.com/office/drawing/2014/main" id="{1C24D411-CFD8-41B5-AB24-EED32F1D38F7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8" name="Right Triangle 387">
                <a:extLst>
                  <a:ext uri="{FF2B5EF4-FFF2-40B4-BE49-F238E27FC236}">
                    <a16:creationId xmlns:a16="http://schemas.microsoft.com/office/drawing/2014/main" id="{DAAACD69-D9BC-4854-BFBE-39D12136408A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89" name="Right Triangle 388">
                <a:extLst>
                  <a:ext uri="{FF2B5EF4-FFF2-40B4-BE49-F238E27FC236}">
                    <a16:creationId xmlns:a16="http://schemas.microsoft.com/office/drawing/2014/main" id="{848753F2-C597-4B37-8A84-E180B37AFCEE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0" name="Right Triangle 389">
                <a:extLst>
                  <a:ext uri="{FF2B5EF4-FFF2-40B4-BE49-F238E27FC236}">
                    <a16:creationId xmlns:a16="http://schemas.microsoft.com/office/drawing/2014/main" id="{26FBEE79-A3A9-49E0-8642-5E1D45A3FE62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1" name="Right Triangle 390">
                <a:extLst>
                  <a:ext uri="{FF2B5EF4-FFF2-40B4-BE49-F238E27FC236}">
                    <a16:creationId xmlns:a16="http://schemas.microsoft.com/office/drawing/2014/main" id="{FBFB65C1-57C7-44D3-8112-819456478868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2" name="Right Triangle 391">
                <a:extLst>
                  <a:ext uri="{FF2B5EF4-FFF2-40B4-BE49-F238E27FC236}">
                    <a16:creationId xmlns:a16="http://schemas.microsoft.com/office/drawing/2014/main" id="{C0C0E5CF-8C87-4093-8714-45CF9305F22B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3" name="Right Triangle 392">
                <a:extLst>
                  <a:ext uri="{FF2B5EF4-FFF2-40B4-BE49-F238E27FC236}">
                    <a16:creationId xmlns:a16="http://schemas.microsoft.com/office/drawing/2014/main" id="{7415A5CF-BF35-4614-AE36-8DFF0D92D9D0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4" name="Right Triangle 393">
                <a:extLst>
                  <a:ext uri="{FF2B5EF4-FFF2-40B4-BE49-F238E27FC236}">
                    <a16:creationId xmlns:a16="http://schemas.microsoft.com/office/drawing/2014/main" id="{21057E2F-518C-41CA-AA4C-830F8731BE30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5" name="Right Triangle 394">
                <a:extLst>
                  <a:ext uri="{FF2B5EF4-FFF2-40B4-BE49-F238E27FC236}">
                    <a16:creationId xmlns:a16="http://schemas.microsoft.com/office/drawing/2014/main" id="{807525D9-6704-48FC-9A18-95F727A17B6E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6" name="Right Triangle 395">
                <a:extLst>
                  <a:ext uri="{FF2B5EF4-FFF2-40B4-BE49-F238E27FC236}">
                    <a16:creationId xmlns:a16="http://schemas.microsoft.com/office/drawing/2014/main" id="{31380781-117A-4E15-B13C-783DCF082B88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7" name="Right Triangle 396">
                <a:extLst>
                  <a:ext uri="{FF2B5EF4-FFF2-40B4-BE49-F238E27FC236}">
                    <a16:creationId xmlns:a16="http://schemas.microsoft.com/office/drawing/2014/main" id="{4CB6A375-2E11-40B3-B101-1670D1AC93A2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8" name="Right Triangle 397">
                <a:extLst>
                  <a:ext uri="{FF2B5EF4-FFF2-40B4-BE49-F238E27FC236}">
                    <a16:creationId xmlns:a16="http://schemas.microsoft.com/office/drawing/2014/main" id="{73D9199E-0B8D-44CF-9389-D06B984F6399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399" name="Right Triangle 398">
                <a:extLst>
                  <a:ext uri="{FF2B5EF4-FFF2-40B4-BE49-F238E27FC236}">
                    <a16:creationId xmlns:a16="http://schemas.microsoft.com/office/drawing/2014/main" id="{53E9A8BC-D37A-400F-9BC3-D67400C60519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0" name="Right Triangle 399">
                <a:extLst>
                  <a:ext uri="{FF2B5EF4-FFF2-40B4-BE49-F238E27FC236}">
                    <a16:creationId xmlns:a16="http://schemas.microsoft.com/office/drawing/2014/main" id="{ED58FCA3-37C2-49C1-90AD-8BA086AC9A5A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1" name="Right Triangle 400">
                <a:extLst>
                  <a:ext uri="{FF2B5EF4-FFF2-40B4-BE49-F238E27FC236}">
                    <a16:creationId xmlns:a16="http://schemas.microsoft.com/office/drawing/2014/main" id="{DF25C740-15C0-481B-A90B-60BD8F8169B2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2" name="Right Triangle 401">
                <a:extLst>
                  <a:ext uri="{FF2B5EF4-FFF2-40B4-BE49-F238E27FC236}">
                    <a16:creationId xmlns:a16="http://schemas.microsoft.com/office/drawing/2014/main" id="{C4E62D09-B797-4DB0-854E-2E71A6AA600A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3" name="Right Triangle 402">
                <a:extLst>
                  <a:ext uri="{FF2B5EF4-FFF2-40B4-BE49-F238E27FC236}">
                    <a16:creationId xmlns:a16="http://schemas.microsoft.com/office/drawing/2014/main" id="{67929E03-9E6C-4E11-93A0-0A7C55BF2A0E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4" name="Right Triangle 403">
                <a:extLst>
                  <a:ext uri="{FF2B5EF4-FFF2-40B4-BE49-F238E27FC236}">
                    <a16:creationId xmlns:a16="http://schemas.microsoft.com/office/drawing/2014/main" id="{069E862B-88E0-418E-B4C3-5EC9A08DC56D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5" name="Right Triangle 404">
                <a:extLst>
                  <a:ext uri="{FF2B5EF4-FFF2-40B4-BE49-F238E27FC236}">
                    <a16:creationId xmlns:a16="http://schemas.microsoft.com/office/drawing/2014/main" id="{4C7DBE7F-7C37-441A-ABBD-F0F91E31D1E8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6" name="Right Triangle 405">
                <a:extLst>
                  <a:ext uri="{FF2B5EF4-FFF2-40B4-BE49-F238E27FC236}">
                    <a16:creationId xmlns:a16="http://schemas.microsoft.com/office/drawing/2014/main" id="{CBA5F6A5-4001-43E4-BB5E-C4825561AD64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7" name="Right Triangle 406">
                <a:extLst>
                  <a:ext uri="{FF2B5EF4-FFF2-40B4-BE49-F238E27FC236}">
                    <a16:creationId xmlns:a16="http://schemas.microsoft.com/office/drawing/2014/main" id="{E9A497C6-058E-4F6D-B78D-2903452D8105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8" name="Right Triangle 407">
                <a:extLst>
                  <a:ext uri="{FF2B5EF4-FFF2-40B4-BE49-F238E27FC236}">
                    <a16:creationId xmlns:a16="http://schemas.microsoft.com/office/drawing/2014/main" id="{D905C2BE-CF51-48F4-A0FA-A13F065B6E10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09" name="Right Triangle 408">
                <a:extLst>
                  <a:ext uri="{FF2B5EF4-FFF2-40B4-BE49-F238E27FC236}">
                    <a16:creationId xmlns:a16="http://schemas.microsoft.com/office/drawing/2014/main" id="{4788F5D1-B60D-432C-AF63-A21B3EDA056D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0" name="Right Triangle 409">
                <a:extLst>
                  <a:ext uri="{FF2B5EF4-FFF2-40B4-BE49-F238E27FC236}">
                    <a16:creationId xmlns:a16="http://schemas.microsoft.com/office/drawing/2014/main" id="{2A994588-FD8B-4666-857C-2545687B22F4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1" name="Right Triangle 410">
                <a:extLst>
                  <a:ext uri="{FF2B5EF4-FFF2-40B4-BE49-F238E27FC236}">
                    <a16:creationId xmlns:a16="http://schemas.microsoft.com/office/drawing/2014/main" id="{C8B73F0F-A42A-4C92-9EC8-6BD279EC6644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2" name="Right Triangle 411">
                <a:extLst>
                  <a:ext uri="{FF2B5EF4-FFF2-40B4-BE49-F238E27FC236}">
                    <a16:creationId xmlns:a16="http://schemas.microsoft.com/office/drawing/2014/main" id="{083061A6-F82A-4953-B022-663A6F87BC42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3" name="Right Triangle 412">
                <a:extLst>
                  <a:ext uri="{FF2B5EF4-FFF2-40B4-BE49-F238E27FC236}">
                    <a16:creationId xmlns:a16="http://schemas.microsoft.com/office/drawing/2014/main" id="{3D82A6A8-B4F3-42CE-BBF3-DCB714BE5FE5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4" name="Right Triangle 413">
                <a:extLst>
                  <a:ext uri="{FF2B5EF4-FFF2-40B4-BE49-F238E27FC236}">
                    <a16:creationId xmlns:a16="http://schemas.microsoft.com/office/drawing/2014/main" id="{EC357040-46B5-4DDE-95DF-8B6A06FFC294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5" name="Right Triangle 414">
                <a:extLst>
                  <a:ext uri="{FF2B5EF4-FFF2-40B4-BE49-F238E27FC236}">
                    <a16:creationId xmlns:a16="http://schemas.microsoft.com/office/drawing/2014/main" id="{C51013F7-9970-4E3D-A81B-9C726CC04910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6" name="Right Triangle 415">
                <a:extLst>
                  <a:ext uri="{FF2B5EF4-FFF2-40B4-BE49-F238E27FC236}">
                    <a16:creationId xmlns:a16="http://schemas.microsoft.com/office/drawing/2014/main" id="{8B886FEE-E1AC-47D8-9FCC-226CC11B4E63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7" name="Right Triangle 416">
                <a:extLst>
                  <a:ext uri="{FF2B5EF4-FFF2-40B4-BE49-F238E27FC236}">
                    <a16:creationId xmlns:a16="http://schemas.microsoft.com/office/drawing/2014/main" id="{6C8AD54E-D64C-4B91-9024-D517260C98F3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8" name="Right Triangle 417">
                <a:extLst>
                  <a:ext uri="{FF2B5EF4-FFF2-40B4-BE49-F238E27FC236}">
                    <a16:creationId xmlns:a16="http://schemas.microsoft.com/office/drawing/2014/main" id="{4380BB37-697A-4DAA-A4FB-C568880E9613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19" name="Right Triangle 418">
                <a:extLst>
                  <a:ext uri="{FF2B5EF4-FFF2-40B4-BE49-F238E27FC236}">
                    <a16:creationId xmlns:a16="http://schemas.microsoft.com/office/drawing/2014/main" id="{74EC9BD2-2B28-4785-AAF1-0C12B07C6B9D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0" name="Right Triangle 419">
                <a:extLst>
                  <a:ext uri="{FF2B5EF4-FFF2-40B4-BE49-F238E27FC236}">
                    <a16:creationId xmlns:a16="http://schemas.microsoft.com/office/drawing/2014/main" id="{E8B81F02-FEBB-442F-906C-C42F275146CA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1" name="Right Triangle 420">
                <a:extLst>
                  <a:ext uri="{FF2B5EF4-FFF2-40B4-BE49-F238E27FC236}">
                    <a16:creationId xmlns:a16="http://schemas.microsoft.com/office/drawing/2014/main" id="{21CB6980-3A85-4717-B27D-114F59037B46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2" name="Right Triangle 421">
                <a:extLst>
                  <a:ext uri="{FF2B5EF4-FFF2-40B4-BE49-F238E27FC236}">
                    <a16:creationId xmlns:a16="http://schemas.microsoft.com/office/drawing/2014/main" id="{9377F707-5055-43F0-9BDB-832E192F1DFC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3" name="Right Triangle 422">
                <a:extLst>
                  <a:ext uri="{FF2B5EF4-FFF2-40B4-BE49-F238E27FC236}">
                    <a16:creationId xmlns:a16="http://schemas.microsoft.com/office/drawing/2014/main" id="{EEF5DEE3-AA9E-4D21-A97F-4AB1A718DCAC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4" name="Right Triangle 423">
                <a:extLst>
                  <a:ext uri="{FF2B5EF4-FFF2-40B4-BE49-F238E27FC236}">
                    <a16:creationId xmlns:a16="http://schemas.microsoft.com/office/drawing/2014/main" id="{85C6D16A-0385-4FE0-A822-569FF52187AC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5" name="Right Triangle 424">
                <a:extLst>
                  <a:ext uri="{FF2B5EF4-FFF2-40B4-BE49-F238E27FC236}">
                    <a16:creationId xmlns:a16="http://schemas.microsoft.com/office/drawing/2014/main" id="{9D4DF2D1-7023-48B9-9C1F-AF22F6C72637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6" name="Right Triangle 425">
                <a:extLst>
                  <a:ext uri="{FF2B5EF4-FFF2-40B4-BE49-F238E27FC236}">
                    <a16:creationId xmlns:a16="http://schemas.microsoft.com/office/drawing/2014/main" id="{00A94884-6C20-4DEE-8954-2CC3152BADE6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7" name="Right Triangle 426">
                <a:extLst>
                  <a:ext uri="{FF2B5EF4-FFF2-40B4-BE49-F238E27FC236}">
                    <a16:creationId xmlns:a16="http://schemas.microsoft.com/office/drawing/2014/main" id="{A011D062-1DDA-488D-9CB7-D23D0D53F466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8" name="Right Triangle 427">
                <a:extLst>
                  <a:ext uri="{FF2B5EF4-FFF2-40B4-BE49-F238E27FC236}">
                    <a16:creationId xmlns:a16="http://schemas.microsoft.com/office/drawing/2014/main" id="{971071FA-C41B-4C88-A337-F99E7F58BA44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29" name="Right Triangle 428">
                <a:extLst>
                  <a:ext uri="{FF2B5EF4-FFF2-40B4-BE49-F238E27FC236}">
                    <a16:creationId xmlns:a16="http://schemas.microsoft.com/office/drawing/2014/main" id="{DC834B17-78BF-416F-9067-77F425D5CE8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0" name="Right Triangle 429">
                <a:extLst>
                  <a:ext uri="{FF2B5EF4-FFF2-40B4-BE49-F238E27FC236}">
                    <a16:creationId xmlns:a16="http://schemas.microsoft.com/office/drawing/2014/main" id="{3FDB3B6A-9CEB-419F-91D3-D1EE1F7CC3D9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1" name="Right Triangle 430">
                <a:extLst>
                  <a:ext uri="{FF2B5EF4-FFF2-40B4-BE49-F238E27FC236}">
                    <a16:creationId xmlns:a16="http://schemas.microsoft.com/office/drawing/2014/main" id="{CD4137F7-7B0E-4F16-A5C7-EF6D3A9C35C5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2" name="Right Triangle 431">
                <a:extLst>
                  <a:ext uri="{FF2B5EF4-FFF2-40B4-BE49-F238E27FC236}">
                    <a16:creationId xmlns:a16="http://schemas.microsoft.com/office/drawing/2014/main" id="{04C4F377-1053-459B-996F-1469860F69AC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3" name="Right Triangle 432">
                <a:extLst>
                  <a:ext uri="{FF2B5EF4-FFF2-40B4-BE49-F238E27FC236}">
                    <a16:creationId xmlns:a16="http://schemas.microsoft.com/office/drawing/2014/main" id="{028D5660-228A-4CB8-ACB3-4DD8F846DA9A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4" name="Right Triangle 433">
                <a:extLst>
                  <a:ext uri="{FF2B5EF4-FFF2-40B4-BE49-F238E27FC236}">
                    <a16:creationId xmlns:a16="http://schemas.microsoft.com/office/drawing/2014/main" id="{4AD1BFEE-5C5F-4077-AAE5-C09010EF6B0A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5" name="Right Triangle 434">
                <a:extLst>
                  <a:ext uri="{FF2B5EF4-FFF2-40B4-BE49-F238E27FC236}">
                    <a16:creationId xmlns:a16="http://schemas.microsoft.com/office/drawing/2014/main" id="{74B292CA-096D-4102-8A04-A798C39FD15E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6" name="Right Triangle 435">
                <a:extLst>
                  <a:ext uri="{FF2B5EF4-FFF2-40B4-BE49-F238E27FC236}">
                    <a16:creationId xmlns:a16="http://schemas.microsoft.com/office/drawing/2014/main" id="{5BBC49E3-034D-44E4-B950-08A84E7E3737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7" name="Right Triangle 436">
                <a:extLst>
                  <a:ext uri="{FF2B5EF4-FFF2-40B4-BE49-F238E27FC236}">
                    <a16:creationId xmlns:a16="http://schemas.microsoft.com/office/drawing/2014/main" id="{71A91E61-CEB1-4A97-B1F4-45F5FF1AC9F9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8" name="Right Triangle 437">
                <a:extLst>
                  <a:ext uri="{FF2B5EF4-FFF2-40B4-BE49-F238E27FC236}">
                    <a16:creationId xmlns:a16="http://schemas.microsoft.com/office/drawing/2014/main" id="{24513B02-0929-4FE2-8AAA-DDB0F7F3750C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39" name="Right Triangle 438">
                <a:extLst>
                  <a:ext uri="{FF2B5EF4-FFF2-40B4-BE49-F238E27FC236}">
                    <a16:creationId xmlns:a16="http://schemas.microsoft.com/office/drawing/2014/main" id="{E15AB718-6411-43CF-B698-20196E8BC32D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0" name="Right Triangle 439">
                <a:extLst>
                  <a:ext uri="{FF2B5EF4-FFF2-40B4-BE49-F238E27FC236}">
                    <a16:creationId xmlns:a16="http://schemas.microsoft.com/office/drawing/2014/main" id="{0C0B5005-0686-49DE-9979-189D230B690E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1A6421A1-5280-407B-90E8-45B5811DE4FF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0D6575D-FA54-4D6B-A120-8F91FF4ED0F9}"/>
              </a:ext>
            </a:extLst>
          </p:cNvPr>
          <p:cNvSpPr/>
          <p:nvPr userDrawn="1"/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9" y="2628220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 userDrawn="1"/>
        </p:nvSpPr>
        <p:spPr bwMode="ltGray">
          <a:xfrm>
            <a:off x="-3442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 userDrawn="1"/>
        </p:nvSpPr>
        <p:spPr bwMode="black">
          <a:xfrm>
            <a:off x="565613" y="2687489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278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56EC76-638D-4A38-8ED2-227B6EFFA156}"/>
              </a:ext>
            </a:extLst>
          </p:cNvPr>
          <p:cNvGrpSpPr/>
          <p:nvPr userDrawn="1"/>
        </p:nvGrpSpPr>
        <p:grpSpPr>
          <a:xfrm>
            <a:off x="-3444" y="2136219"/>
            <a:ext cx="12189460" cy="2610777"/>
            <a:chOff x="-3443" y="2136216"/>
            <a:chExt cx="12186286" cy="2610777"/>
          </a:xfrm>
        </p:grpSpPr>
        <p:sp>
          <p:nvSpPr>
            <p:cNvPr id="155" name="Right Triangle 154">
              <a:extLst>
                <a:ext uri="{FF2B5EF4-FFF2-40B4-BE49-F238E27FC236}">
                  <a16:creationId xmlns:a16="http://schemas.microsoft.com/office/drawing/2014/main" id="{5FA8FED0-8DD4-4D6A-9C0C-DE1A1166D01E}"/>
                </a:ext>
              </a:extLst>
            </p:cNvPr>
            <p:cNvSpPr/>
            <p:nvPr/>
          </p:nvSpPr>
          <p:spPr>
            <a:xfrm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4" name="Right Triangle 153">
              <a:extLst>
                <a:ext uri="{FF2B5EF4-FFF2-40B4-BE49-F238E27FC236}">
                  <a16:creationId xmlns:a16="http://schemas.microsoft.com/office/drawing/2014/main" id="{7FB469B7-4276-471E-9448-DF737207A592}"/>
                </a:ext>
              </a:extLst>
            </p:cNvPr>
            <p:cNvSpPr/>
            <p:nvPr/>
          </p:nvSpPr>
          <p:spPr>
            <a:xfrm flipV="1">
              <a:off x="1735469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6" name="Right Triangle 155">
              <a:extLst>
                <a:ext uri="{FF2B5EF4-FFF2-40B4-BE49-F238E27FC236}">
                  <a16:creationId xmlns:a16="http://schemas.microsoft.com/office/drawing/2014/main" id="{7CA0FE44-DB49-409F-BD38-0660EBD13FCF}"/>
                </a:ext>
              </a:extLst>
            </p:cNvPr>
            <p:cNvSpPr/>
            <p:nvPr/>
          </p:nvSpPr>
          <p:spPr>
            <a:xfrm rot="10800000">
              <a:off x="173546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57" name="Right Triangle 156">
              <a:extLst>
                <a:ext uri="{FF2B5EF4-FFF2-40B4-BE49-F238E27FC236}">
                  <a16:creationId xmlns:a16="http://schemas.microsoft.com/office/drawing/2014/main" id="{FBE8E21F-0787-4DC6-A403-4FBE1AC0875B}"/>
                </a:ext>
              </a:extLst>
            </p:cNvPr>
            <p:cNvSpPr/>
            <p:nvPr/>
          </p:nvSpPr>
          <p:spPr>
            <a:xfrm>
              <a:off x="1735469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5" name="Right Triangle 164">
              <a:extLst>
                <a:ext uri="{FF2B5EF4-FFF2-40B4-BE49-F238E27FC236}">
                  <a16:creationId xmlns:a16="http://schemas.microsoft.com/office/drawing/2014/main" id="{AE3CEC26-FE39-4FB0-8250-CB9CADD2FFD6}"/>
                </a:ext>
              </a:extLst>
            </p:cNvPr>
            <p:cNvSpPr/>
            <p:nvPr/>
          </p:nvSpPr>
          <p:spPr>
            <a:xfrm flipH="1" flipV="1">
              <a:off x="260623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6" name="Right Triangle 165">
              <a:extLst>
                <a:ext uri="{FF2B5EF4-FFF2-40B4-BE49-F238E27FC236}">
                  <a16:creationId xmlns:a16="http://schemas.microsoft.com/office/drawing/2014/main" id="{D6D532D5-DC84-4F8D-94BB-3ECF487624A0}"/>
                </a:ext>
              </a:extLst>
            </p:cNvPr>
            <p:cNvSpPr/>
            <p:nvPr/>
          </p:nvSpPr>
          <p:spPr>
            <a:xfrm rot="10800000" flipH="1" flipV="1">
              <a:off x="26062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7" name="Right Triangle 166">
              <a:extLst>
                <a:ext uri="{FF2B5EF4-FFF2-40B4-BE49-F238E27FC236}">
                  <a16:creationId xmlns:a16="http://schemas.microsoft.com/office/drawing/2014/main" id="{79AB0896-3FFE-4A5A-BE0E-8537F0F343B0}"/>
                </a:ext>
              </a:extLst>
            </p:cNvPr>
            <p:cNvSpPr/>
            <p:nvPr/>
          </p:nvSpPr>
          <p:spPr>
            <a:xfrm flipH="1">
              <a:off x="260623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8" name="Right Triangle 167">
              <a:extLst>
                <a:ext uri="{FF2B5EF4-FFF2-40B4-BE49-F238E27FC236}">
                  <a16:creationId xmlns:a16="http://schemas.microsoft.com/office/drawing/2014/main" id="{BA003A24-3A48-4FA4-BCEC-A40606705036}"/>
                </a:ext>
              </a:extLst>
            </p:cNvPr>
            <p:cNvSpPr/>
            <p:nvPr/>
          </p:nvSpPr>
          <p:spPr>
            <a:xfrm flipH="1">
              <a:off x="260623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69" name="Right Triangle 168">
              <a:extLst>
                <a:ext uri="{FF2B5EF4-FFF2-40B4-BE49-F238E27FC236}">
                  <a16:creationId xmlns:a16="http://schemas.microsoft.com/office/drawing/2014/main" id="{B9C6201B-A5BA-465A-9845-548A50B331B7}"/>
                </a:ext>
              </a:extLst>
            </p:cNvPr>
            <p:cNvSpPr/>
            <p:nvPr/>
          </p:nvSpPr>
          <p:spPr>
            <a:xfrm rot="10800000" flipH="1">
              <a:off x="26062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79" name="Right Triangle 178">
              <a:extLst>
                <a:ext uri="{FF2B5EF4-FFF2-40B4-BE49-F238E27FC236}">
                  <a16:creationId xmlns:a16="http://schemas.microsoft.com/office/drawing/2014/main" id="{6890C6F8-8B73-4C9D-9FB8-0A861239347B}"/>
                </a:ext>
              </a:extLst>
            </p:cNvPr>
            <p:cNvSpPr/>
            <p:nvPr/>
          </p:nvSpPr>
          <p:spPr>
            <a:xfrm flipV="1">
              <a:off x="347699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0" name="Right Triangle 179">
              <a:extLst>
                <a:ext uri="{FF2B5EF4-FFF2-40B4-BE49-F238E27FC236}">
                  <a16:creationId xmlns:a16="http://schemas.microsoft.com/office/drawing/2014/main" id="{BE2F49FB-9F53-4207-BF11-5705C9F585DC}"/>
                </a:ext>
              </a:extLst>
            </p:cNvPr>
            <p:cNvSpPr/>
            <p:nvPr/>
          </p:nvSpPr>
          <p:spPr>
            <a:xfrm>
              <a:off x="3476998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1" name="Right Triangle 180">
              <a:extLst>
                <a:ext uri="{FF2B5EF4-FFF2-40B4-BE49-F238E27FC236}">
                  <a16:creationId xmlns:a16="http://schemas.microsoft.com/office/drawing/2014/main" id="{49AA2AF9-B9D3-4AA2-BE56-3047320F742D}"/>
                </a:ext>
              </a:extLst>
            </p:cNvPr>
            <p:cNvSpPr/>
            <p:nvPr/>
          </p:nvSpPr>
          <p:spPr>
            <a:xfrm rot="10800000">
              <a:off x="3476999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2" name="Right Triangle 181">
              <a:extLst>
                <a:ext uri="{FF2B5EF4-FFF2-40B4-BE49-F238E27FC236}">
                  <a16:creationId xmlns:a16="http://schemas.microsoft.com/office/drawing/2014/main" id="{1CD6500D-0101-4B98-93C8-0EE91EB84067}"/>
                </a:ext>
              </a:extLst>
            </p:cNvPr>
            <p:cNvSpPr/>
            <p:nvPr/>
          </p:nvSpPr>
          <p:spPr>
            <a:xfrm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83" name="Right Triangle 182">
              <a:extLst>
                <a:ext uri="{FF2B5EF4-FFF2-40B4-BE49-F238E27FC236}">
                  <a16:creationId xmlns:a16="http://schemas.microsoft.com/office/drawing/2014/main" id="{F01FE68F-15AC-4463-82F9-C7E2DEBFD335}"/>
                </a:ext>
              </a:extLst>
            </p:cNvPr>
            <p:cNvSpPr/>
            <p:nvPr/>
          </p:nvSpPr>
          <p:spPr>
            <a:xfrm rot="10800000">
              <a:off x="347699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0" name="Right Triangle 189">
              <a:extLst>
                <a:ext uri="{FF2B5EF4-FFF2-40B4-BE49-F238E27FC236}">
                  <a16:creationId xmlns:a16="http://schemas.microsoft.com/office/drawing/2014/main" id="{98D26781-6997-4985-95F5-35A529A9E9A8}"/>
                </a:ext>
              </a:extLst>
            </p:cNvPr>
            <p:cNvSpPr/>
            <p:nvPr/>
          </p:nvSpPr>
          <p:spPr>
            <a:xfrm flipH="1" flipV="1">
              <a:off x="434776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1" name="Right Triangle 190">
              <a:extLst>
                <a:ext uri="{FF2B5EF4-FFF2-40B4-BE49-F238E27FC236}">
                  <a16:creationId xmlns:a16="http://schemas.microsoft.com/office/drawing/2014/main" id="{1B8AC2AE-1402-46ED-BB40-7DCC1ABCA3EE}"/>
                </a:ext>
              </a:extLst>
            </p:cNvPr>
            <p:cNvSpPr/>
            <p:nvPr/>
          </p:nvSpPr>
          <p:spPr>
            <a:xfrm rot="10800000" flipH="1" flipV="1">
              <a:off x="434776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2" name="Right Triangle 191">
              <a:extLst>
                <a:ext uri="{FF2B5EF4-FFF2-40B4-BE49-F238E27FC236}">
                  <a16:creationId xmlns:a16="http://schemas.microsoft.com/office/drawing/2014/main" id="{BE8A0218-6DDC-4382-AE90-7006ABCF0518}"/>
                </a:ext>
              </a:extLst>
            </p:cNvPr>
            <p:cNvSpPr/>
            <p:nvPr/>
          </p:nvSpPr>
          <p:spPr>
            <a:xfrm flipH="1">
              <a:off x="434776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93" name="Right Triangle 192">
              <a:extLst>
                <a:ext uri="{FF2B5EF4-FFF2-40B4-BE49-F238E27FC236}">
                  <a16:creationId xmlns:a16="http://schemas.microsoft.com/office/drawing/2014/main" id="{4D7821BA-7E97-4AB5-911A-ABC1058B374C}"/>
                </a:ext>
              </a:extLst>
            </p:cNvPr>
            <p:cNvSpPr/>
            <p:nvPr/>
          </p:nvSpPr>
          <p:spPr>
            <a:xfrm rot="10800000" flipH="1">
              <a:off x="434776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2" name="Right Triangle 201">
              <a:extLst>
                <a:ext uri="{FF2B5EF4-FFF2-40B4-BE49-F238E27FC236}">
                  <a16:creationId xmlns:a16="http://schemas.microsoft.com/office/drawing/2014/main" id="{7BD3469A-0CA8-4FD2-9F99-AEC74B0A381C}"/>
                </a:ext>
              </a:extLst>
            </p:cNvPr>
            <p:cNvSpPr/>
            <p:nvPr/>
          </p:nvSpPr>
          <p:spPr>
            <a:xfrm rot="10800000" flipH="1" flipV="1">
              <a:off x="609010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2FFC27F6-B463-44C1-8B58-8D3D14347D4C}"/>
                </a:ext>
              </a:extLst>
            </p:cNvPr>
            <p:cNvSpPr/>
            <p:nvPr/>
          </p:nvSpPr>
          <p:spPr>
            <a:xfrm rot="10800000" flipH="1">
              <a:off x="6090105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04" name="Right Triangle 203">
              <a:extLst>
                <a:ext uri="{FF2B5EF4-FFF2-40B4-BE49-F238E27FC236}">
                  <a16:creationId xmlns:a16="http://schemas.microsoft.com/office/drawing/2014/main" id="{025652CC-8169-46A5-B0AF-2861509755D0}"/>
                </a:ext>
              </a:extLst>
            </p:cNvPr>
            <p:cNvSpPr/>
            <p:nvPr/>
          </p:nvSpPr>
          <p:spPr>
            <a:xfrm flipH="1">
              <a:off x="609010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3" name="Right Triangle 212">
              <a:extLst>
                <a:ext uri="{FF2B5EF4-FFF2-40B4-BE49-F238E27FC236}">
                  <a16:creationId xmlns:a16="http://schemas.microsoft.com/office/drawing/2014/main" id="{C18CA455-1424-4D67-BD9F-75CF0ACC70D6}"/>
                </a:ext>
              </a:extLst>
            </p:cNvPr>
            <p:cNvSpPr/>
            <p:nvPr/>
          </p:nvSpPr>
          <p:spPr>
            <a:xfrm flipV="1">
              <a:off x="5218935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4" name="Right Triangle 213">
              <a:extLst>
                <a:ext uri="{FF2B5EF4-FFF2-40B4-BE49-F238E27FC236}">
                  <a16:creationId xmlns:a16="http://schemas.microsoft.com/office/drawing/2014/main" id="{C3E0285C-842C-48AD-B1DE-B9C4FC1F0B44}"/>
                </a:ext>
              </a:extLst>
            </p:cNvPr>
            <p:cNvSpPr/>
            <p:nvPr/>
          </p:nvSpPr>
          <p:spPr>
            <a:xfrm rot="10800000" flipV="1">
              <a:off x="5218936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5" name="Right Triangle 214">
              <a:extLst>
                <a:ext uri="{FF2B5EF4-FFF2-40B4-BE49-F238E27FC236}">
                  <a16:creationId xmlns:a16="http://schemas.microsoft.com/office/drawing/2014/main" id="{472D8FD2-1DF2-48AC-8523-EF27B036D72A}"/>
                </a:ext>
              </a:extLst>
            </p:cNvPr>
            <p:cNvSpPr/>
            <p:nvPr/>
          </p:nvSpPr>
          <p:spPr>
            <a:xfrm rot="10800000">
              <a:off x="5218936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6" name="Right Triangle 215">
              <a:extLst>
                <a:ext uri="{FF2B5EF4-FFF2-40B4-BE49-F238E27FC236}">
                  <a16:creationId xmlns:a16="http://schemas.microsoft.com/office/drawing/2014/main" id="{AE57DEF1-6AFB-43A2-B0CF-359B830456C9}"/>
                </a:ext>
              </a:extLst>
            </p:cNvPr>
            <p:cNvSpPr/>
            <p:nvPr/>
          </p:nvSpPr>
          <p:spPr>
            <a:xfrm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17" name="Right Triangle 216">
              <a:extLst>
                <a:ext uri="{FF2B5EF4-FFF2-40B4-BE49-F238E27FC236}">
                  <a16:creationId xmlns:a16="http://schemas.microsoft.com/office/drawing/2014/main" id="{A2574DF2-0023-4038-AFC6-97EDBE3DD608}"/>
                </a:ext>
              </a:extLst>
            </p:cNvPr>
            <p:cNvSpPr/>
            <p:nvPr/>
          </p:nvSpPr>
          <p:spPr>
            <a:xfrm rot="10800000">
              <a:off x="5218935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6" name="Right Triangle 225">
              <a:extLst>
                <a:ext uri="{FF2B5EF4-FFF2-40B4-BE49-F238E27FC236}">
                  <a16:creationId xmlns:a16="http://schemas.microsoft.com/office/drawing/2014/main" id="{51A98C38-42D3-4D84-8147-E100CD316236}"/>
                </a:ext>
              </a:extLst>
            </p:cNvPr>
            <p:cNvSpPr/>
            <p:nvPr/>
          </p:nvSpPr>
          <p:spPr>
            <a:xfrm flipV="1">
              <a:off x="-3443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8" name="Right Triangle 227">
              <a:extLst>
                <a:ext uri="{FF2B5EF4-FFF2-40B4-BE49-F238E27FC236}">
                  <a16:creationId xmlns:a16="http://schemas.microsoft.com/office/drawing/2014/main" id="{1F271D12-D2FB-410D-A3AD-7D76B87C9CD3}"/>
                </a:ext>
              </a:extLst>
            </p:cNvPr>
            <p:cNvSpPr/>
            <p:nvPr/>
          </p:nvSpPr>
          <p:spPr>
            <a:xfrm rot="10800000" flipV="1">
              <a:off x="-344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29" name="Right Triangle 228">
              <a:extLst>
                <a:ext uri="{FF2B5EF4-FFF2-40B4-BE49-F238E27FC236}">
                  <a16:creationId xmlns:a16="http://schemas.microsoft.com/office/drawing/2014/main" id="{49A2CF9E-9622-4B7A-B48C-BECF54D4DDF7}"/>
                </a:ext>
              </a:extLst>
            </p:cNvPr>
            <p:cNvSpPr/>
            <p:nvPr/>
          </p:nvSpPr>
          <p:spPr>
            <a:xfrm>
              <a:off x="-3443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3" name="Right Triangle 232">
              <a:extLst>
                <a:ext uri="{FF2B5EF4-FFF2-40B4-BE49-F238E27FC236}">
                  <a16:creationId xmlns:a16="http://schemas.microsoft.com/office/drawing/2014/main" id="{3F372B3F-6F1B-4465-8F2E-41F4C97B719E}"/>
                </a:ext>
              </a:extLst>
            </p:cNvPr>
            <p:cNvSpPr/>
            <p:nvPr/>
          </p:nvSpPr>
          <p:spPr>
            <a:xfrm rot="10800000">
              <a:off x="-344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4" name="Right Triangle 233">
              <a:extLst>
                <a:ext uri="{FF2B5EF4-FFF2-40B4-BE49-F238E27FC236}">
                  <a16:creationId xmlns:a16="http://schemas.microsoft.com/office/drawing/2014/main" id="{32B4B608-4C33-45E4-B9CD-A291F7F2B62C}"/>
                </a:ext>
              </a:extLst>
            </p:cNvPr>
            <p:cNvSpPr/>
            <p:nvPr/>
          </p:nvSpPr>
          <p:spPr>
            <a:xfrm>
              <a:off x="-3443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35" name="Right Triangle 234">
              <a:extLst>
                <a:ext uri="{FF2B5EF4-FFF2-40B4-BE49-F238E27FC236}">
                  <a16:creationId xmlns:a16="http://schemas.microsoft.com/office/drawing/2014/main" id="{F208900A-4691-4F2A-B3E7-7E22AC5E1F8A}"/>
                </a:ext>
              </a:extLst>
            </p:cNvPr>
            <p:cNvSpPr/>
            <p:nvPr/>
          </p:nvSpPr>
          <p:spPr>
            <a:xfrm rot="10800000">
              <a:off x="-344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3" name="Right Triangle 242">
              <a:extLst>
                <a:ext uri="{FF2B5EF4-FFF2-40B4-BE49-F238E27FC236}">
                  <a16:creationId xmlns:a16="http://schemas.microsoft.com/office/drawing/2014/main" id="{255FCDFF-127B-4C53-BC32-4473778C997A}"/>
                </a:ext>
              </a:extLst>
            </p:cNvPr>
            <p:cNvSpPr/>
            <p:nvPr/>
          </p:nvSpPr>
          <p:spPr>
            <a:xfrm flipH="1" flipV="1">
              <a:off x="864594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4" name="Right Triangle 243">
              <a:extLst>
                <a:ext uri="{FF2B5EF4-FFF2-40B4-BE49-F238E27FC236}">
                  <a16:creationId xmlns:a16="http://schemas.microsoft.com/office/drawing/2014/main" id="{01CC8899-78B0-424C-BC8A-100F7C957786}"/>
                </a:ext>
              </a:extLst>
            </p:cNvPr>
            <p:cNvSpPr/>
            <p:nvPr/>
          </p:nvSpPr>
          <p:spPr>
            <a:xfrm rot="10800000" flipH="1">
              <a:off x="864594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5" name="Right Triangle 244">
              <a:extLst>
                <a:ext uri="{FF2B5EF4-FFF2-40B4-BE49-F238E27FC236}">
                  <a16:creationId xmlns:a16="http://schemas.microsoft.com/office/drawing/2014/main" id="{5B777FA4-AE3A-4A69-8F90-FB8ED30889B0}"/>
                </a:ext>
              </a:extLst>
            </p:cNvPr>
            <p:cNvSpPr/>
            <p:nvPr/>
          </p:nvSpPr>
          <p:spPr>
            <a:xfrm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246" name="Right Triangle 245">
              <a:extLst>
                <a:ext uri="{FF2B5EF4-FFF2-40B4-BE49-F238E27FC236}">
                  <a16:creationId xmlns:a16="http://schemas.microsoft.com/office/drawing/2014/main" id="{465E6949-4630-480B-B7A9-79BF4B7B356D}"/>
                </a:ext>
              </a:extLst>
            </p:cNvPr>
            <p:cNvSpPr/>
            <p:nvPr/>
          </p:nvSpPr>
          <p:spPr>
            <a:xfrm rot="10800000" flipH="1">
              <a:off x="864594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79" name="Right Triangle 78">
              <a:extLst>
                <a:ext uri="{FF2B5EF4-FFF2-40B4-BE49-F238E27FC236}">
                  <a16:creationId xmlns:a16="http://schemas.microsoft.com/office/drawing/2014/main" id="{1217427F-0A31-45E2-8C2C-DDECEB3F870F}"/>
                </a:ext>
              </a:extLst>
            </p:cNvPr>
            <p:cNvSpPr/>
            <p:nvPr/>
          </p:nvSpPr>
          <p:spPr>
            <a:xfrm flipV="1">
              <a:off x="8699782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6674C21B-0527-42D1-9201-53DE8931A826}"/>
                </a:ext>
              </a:extLst>
            </p:cNvPr>
            <p:cNvSpPr/>
            <p:nvPr/>
          </p:nvSpPr>
          <p:spPr>
            <a:xfrm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D9D6973F-49B9-4193-9909-FC6B141C292C}"/>
                </a:ext>
              </a:extLst>
            </p:cNvPr>
            <p:cNvSpPr/>
            <p:nvPr/>
          </p:nvSpPr>
          <p:spPr>
            <a:xfrm rot="10800000">
              <a:off x="869978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578BE15-F3AE-4101-88E1-653786CCEE9E}"/>
                </a:ext>
              </a:extLst>
            </p:cNvPr>
            <p:cNvSpPr/>
            <p:nvPr/>
          </p:nvSpPr>
          <p:spPr>
            <a:xfrm>
              <a:off x="8699782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4E7BB95-325E-485D-A5C9-A8B1468A0FA6}"/>
                </a:ext>
              </a:extLst>
            </p:cNvPr>
            <p:cNvSpPr/>
            <p:nvPr/>
          </p:nvSpPr>
          <p:spPr>
            <a:xfrm flipH="1" flipV="1">
              <a:off x="957054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0CF2A92D-AFD3-452A-8A92-A3AE3140AB01}"/>
                </a:ext>
              </a:extLst>
            </p:cNvPr>
            <p:cNvSpPr/>
            <p:nvPr/>
          </p:nvSpPr>
          <p:spPr>
            <a:xfrm rot="10800000" flipH="1" flipV="1">
              <a:off x="957054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2" name="Right Triangle 91">
              <a:extLst>
                <a:ext uri="{FF2B5EF4-FFF2-40B4-BE49-F238E27FC236}">
                  <a16:creationId xmlns:a16="http://schemas.microsoft.com/office/drawing/2014/main" id="{1730368A-E9A7-4290-8CDC-EA94A12367B7}"/>
                </a:ext>
              </a:extLst>
            </p:cNvPr>
            <p:cNvSpPr/>
            <p:nvPr/>
          </p:nvSpPr>
          <p:spPr>
            <a:xfrm flipH="1">
              <a:off x="957054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3" name="Right Triangle 92">
              <a:extLst>
                <a:ext uri="{FF2B5EF4-FFF2-40B4-BE49-F238E27FC236}">
                  <a16:creationId xmlns:a16="http://schemas.microsoft.com/office/drawing/2014/main" id="{BA5E4066-ECDC-492D-B492-DCAB940F10DE}"/>
                </a:ext>
              </a:extLst>
            </p:cNvPr>
            <p:cNvSpPr/>
            <p:nvPr/>
          </p:nvSpPr>
          <p:spPr>
            <a:xfrm flipH="1">
              <a:off x="957054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421E165-1A6C-4127-ADFB-17893F4C3EDB}"/>
                </a:ext>
              </a:extLst>
            </p:cNvPr>
            <p:cNvSpPr/>
            <p:nvPr/>
          </p:nvSpPr>
          <p:spPr>
            <a:xfrm rot="10800000" flipH="1">
              <a:off x="9570548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4" name="Right Triangle 103">
              <a:extLst>
                <a:ext uri="{FF2B5EF4-FFF2-40B4-BE49-F238E27FC236}">
                  <a16:creationId xmlns:a16="http://schemas.microsoft.com/office/drawing/2014/main" id="{4602D62C-E041-4591-ACF7-3311A2E60DF0}"/>
                </a:ext>
              </a:extLst>
            </p:cNvPr>
            <p:cNvSpPr/>
            <p:nvPr/>
          </p:nvSpPr>
          <p:spPr>
            <a:xfrm flipV="1">
              <a:off x="1044131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5" name="Right Triangle 104">
              <a:extLst>
                <a:ext uri="{FF2B5EF4-FFF2-40B4-BE49-F238E27FC236}">
                  <a16:creationId xmlns:a16="http://schemas.microsoft.com/office/drawing/2014/main" id="{61F2C384-8B0E-4974-BC06-45E472ECFF89}"/>
                </a:ext>
              </a:extLst>
            </p:cNvPr>
            <p:cNvSpPr/>
            <p:nvPr/>
          </p:nvSpPr>
          <p:spPr>
            <a:xfrm>
              <a:off x="1044131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6" name="Right Triangle 105">
              <a:extLst>
                <a:ext uri="{FF2B5EF4-FFF2-40B4-BE49-F238E27FC236}">
                  <a16:creationId xmlns:a16="http://schemas.microsoft.com/office/drawing/2014/main" id="{1FA9082B-69F1-4EF9-A5EB-F119D657D4BD}"/>
                </a:ext>
              </a:extLst>
            </p:cNvPr>
            <p:cNvSpPr/>
            <p:nvPr/>
          </p:nvSpPr>
          <p:spPr>
            <a:xfrm rot="10800000">
              <a:off x="10441312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7" name="Right Triangle 106">
              <a:extLst>
                <a:ext uri="{FF2B5EF4-FFF2-40B4-BE49-F238E27FC236}">
                  <a16:creationId xmlns:a16="http://schemas.microsoft.com/office/drawing/2014/main" id="{F3A2C5CA-42B1-4715-B518-90722328CB27}"/>
                </a:ext>
              </a:extLst>
            </p:cNvPr>
            <p:cNvSpPr/>
            <p:nvPr/>
          </p:nvSpPr>
          <p:spPr>
            <a:xfrm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36CAA8C0-67CD-41A9-AFD9-442644AE8C5C}"/>
                </a:ext>
              </a:extLst>
            </p:cNvPr>
            <p:cNvSpPr/>
            <p:nvPr/>
          </p:nvSpPr>
          <p:spPr>
            <a:xfrm rot="10800000">
              <a:off x="1044131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6" name="Right Triangle 115">
              <a:extLst>
                <a:ext uri="{FF2B5EF4-FFF2-40B4-BE49-F238E27FC236}">
                  <a16:creationId xmlns:a16="http://schemas.microsoft.com/office/drawing/2014/main" id="{BB98C255-3CEC-4B5D-B2E7-CAD7FE5F036A}"/>
                </a:ext>
              </a:extLst>
            </p:cNvPr>
            <p:cNvSpPr/>
            <p:nvPr/>
          </p:nvSpPr>
          <p:spPr>
            <a:xfrm flipH="1" flipV="1">
              <a:off x="1131207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7" name="Right Triangle 116">
              <a:extLst>
                <a:ext uri="{FF2B5EF4-FFF2-40B4-BE49-F238E27FC236}">
                  <a16:creationId xmlns:a16="http://schemas.microsoft.com/office/drawing/2014/main" id="{74D083AF-F7EE-4FBA-B0AA-1D640FE431F1}"/>
                </a:ext>
              </a:extLst>
            </p:cNvPr>
            <p:cNvSpPr/>
            <p:nvPr/>
          </p:nvSpPr>
          <p:spPr>
            <a:xfrm rot="10800000" flipH="1" flipV="1">
              <a:off x="11312078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8" name="Right Triangle 117">
              <a:extLst>
                <a:ext uri="{FF2B5EF4-FFF2-40B4-BE49-F238E27FC236}">
                  <a16:creationId xmlns:a16="http://schemas.microsoft.com/office/drawing/2014/main" id="{1C54B6B7-4DAD-413C-8385-141ED4410487}"/>
                </a:ext>
              </a:extLst>
            </p:cNvPr>
            <p:cNvSpPr/>
            <p:nvPr/>
          </p:nvSpPr>
          <p:spPr>
            <a:xfrm flipH="1">
              <a:off x="1131207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19" name="Right Triangle 118">
              <a:extLst>
                <a:ext uri="{FF2B5EF4-FFF2-40B4-BE49-F238E27FC236}">
                  <a16:creationId xmlns:a16="http://schemas.microsoft.com/office/drawing/2014/main" id="{8647EB87-3154-437E-8CE1-30F013267A3F}"/>
                </a:ext>
              </a:extLst>
            </p:cNvPr>
            <p:cNvSpPr/>
            <p:nvPr/>
          </p:nvSpPr>
          <p:spPr>
            <a:xfrm rot="10800000" flipH="1">
              <a:off x="1131207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29" name="Right Triangle 128">
              <a:extLst>
                <a:ext uri="{FF2B5EF4-FFF2-40B4-BE49-F238E27FC236}">
                  <a16:creationId xmlns:a16="http://schemas.microsoft.com/office/drawing/2014/main" id="{5CD95344-E825-40CF-AF41-FD108CA86557}"/>
                </a:ext>
              </a:extLst>
            </p:cNvPr>
            <p:cNvSpPr/>
            <p:nvPr userDrawn="1"/>
          </p:nvSpPr>
          <p:spPr>
            <a:xfrm flipV="1">
              <a:off x="6960870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0" name="Right Triangle 129">
              <a:extLst>
                <a:ext uri="{FF2B5EF4-FFF2-40B4-BE49-F238E27FC236}">
                  <a16:creationId xmlns:a16="http://schemas.microsoft.com/office/drawing/2014/main" id="{2FEBFC4A-DD8B-47AE-B4B6-4E4FF391F4FC}"/>
                </a:ext>
              </a:extLst>
            </p:cNvPr>
            <p:cNvSpPr/>
            <p:nvPr/>
          </p:nvSpPr>
          <p:spPr>
            <a:xfrm rot="10800000" flipV="1">
              <a:off x="6960871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1" name="Right Triangle 130">
              <a:extLst>
                <a:ext uri="{FF2B5EF4-FFF2-40B4-BE49-F238E27FC236}">
                  <a16:creationId xmlns:a16="http://schemas.microsoft.com/office/drawing/2014/main" id="{A2B67E2B-3614-450A-971A-6CD5E9C036F0}"/>
                </a:ext>
              </a:extLst>
            </p:cNvPr>
            <p:cNvSpPr/>
            <p:nvPr/>
          </p:nvSpPr>
          <p:spPr>
            <a:xfrm>
              <a:off x="6960870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2" name="Right Triangle 131">
              <a:extLst>
                <a:ext uri="{FF2B5EF4-FFF2-40B4-BE49-F238E27FC236}">
                  <a16:creationId xmlns:a16="http://schemas.microsoft.com/office/drawing/2014/main" id="{8F1481C0-70AB-4833-960C-88ADC974BF0B}"/>
                </a:ext>
              </a:extLst>
            </p:cNvPr>
            <p:cNvSpPr/>
            <p:nvPr/>
          </p:nvSpPr>
          <p:spPr>
            <a:xfrm rot="10800000">
              <a:off x="6960871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3" name="Right Triangle 132">
              <a:extLst>
                <a:ext uri="{FF2B5EF4-FFF2-40B4-BE49-F238E27FC236}">
                  <a16:creationId xmlns:a16="http://schemas.microsoft.com/office/drawing/2014/main" id="{396B6322-53CB-42C3-8BEE-AB04DD1F90DE}"/>
                </a:ext>
              </a:extLst>
            </p:cNvPr>
            <p:cNvSpPr/>
            <p:nvPr/>
          </p:nvSpPr>
          <p:spPr>
            <a:xfrm>
              <a:off x="6960870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34" name="Right Triangle 133">
              <a:extLst>
                <a:ext uri="{FF2B5EF4-FFF2-40B4-BE49-F238E27FC236}">
                  <a16:creationId xmlns:a16="http://schemas.microsoft.com/office/drawing/2014/main" id="{95A60FF4-E613-4C33-984F-55EB104FE280}"/>
                </a:ext>
              </a:extLst>
            </p:cNvPr>
            <p:cNvSpPr/>
            <p:nvPr/>
          </p:nvSpPr>
          <p:spPr>
            <a:xfrm rot="10800000">
              <a:off x="6960871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3" name="Right Triangle 142">
              <a:extLst>
                <a:ext uri="{FF2B5EF4-FFF2-40B4-BE49-F238E27FC236}">
                  <a16:creationId xmlns:a16="http://schemas.microsoft.com/office/drawing/2014/main" id="{5559BE55-325D-46F4-96FB-8BED7744B43D}"/>
                </a:ext>
              </a:extLst>
            </p:cNvPr>
            <p:cNvSpPr/>
            <p:nvPr/>
          </p:nvSpPr>
          <p:spPr>
            <a:xfrm flipH="1" flipV="1">
              <a:off x="7828907" y="3004676"/>
              <a:ext cx="870765" cy="870765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4" name="Right Triangle 143">
              <a:extLst>
                <a:ext uri="{FF2B5EF4-FFF2-40B4-BE49-F238E27FC236}">
                  <a16:creationId xmlns:a16="http://schemas.microsoft.com/office/drawing/2014/main" id="{1201B85C-352D-436E-ADEB-9A7CD4C516B9}"/>
                </a:ext>
              </a:extLst>
            </p:cNvPr>
            <p:cNvSpPr/>
            <p:nvPr/>
          </p:nvSpPr>
          <p:spPr>
            <a:xfrm rot="10800000" flipH="1">
              <a:off x="7828907" y="3876228"/>
              <a:ext cx="870765" cy="870765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5" name="Right Triangle 144">
              <a:extLst>
                <a:ext uri="{FF2B5EF4-FFF2-40B4-BE49-F238E27FC236}">
                  <a16:creationId xmlns:a16="http://schemas.microsoft.com/office/drawing/2014/main" id="{14841377-F134-4BA0-A4D5-28C257C9F919}"/>
                </a:ext>
              </a:extLst>
            </p:cNvPr>
            <p:cNvSpPr/>
            <p:nvPr/>
          </p:nvSpPr>
          <p:spPr>
            <a:xfrm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  <p:sp>
          <p:nvSpPr>
            <p:cNvPr id="146" name="Right Triangle 145">
              <a:extLst>
                <a:ext uri="{FF2B5EF4-FFF2-40B4-BE49-F238E27FC236}">
                  <a16:creationId xmlns:a16="http://schemas.microsoft.com/office/drawing/2014/main" id="{4B08DBB2-9EFC-43DF-BC3B-D0F1D8C8A392}"/>
                </a:ext>
              </a:extLst>
            </p:cNvPr>
            <p:cNvSpPr/>
            <p:nvPr/>
          </p:nvSpPr>
          <p:spPr>
            <a:xfrm rot="10800000" flipH="1">
              <a:off x="7828907" y="2136216"/>
              <a:ext cx="870765" cy="870765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tropolis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5C3B9B17-1C8D-4AC8-9043-6C7B789FB425}"/>
              </a:ext>
            </a:extLst>
          </p:cNvPr>
          <p:cNvSpPr/>
          <p:nvPr userDrawn="1"/>
        </p:nvSpPr>
        <p:spPr>
          <a:xfrm>
            <a:off x="2" y="2136219"/>
            <a:ext cx="12191997" cy="2610777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3" y="2687489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9" y="2633059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07" lvl="0" algn="ctr">
              <a:spcAft>
                <a:spcPts val="800"/>
              </a:spcAft>
            </a:pPr>
            <a:endParaRPr lang="en-US" sz="1400" kern="0"/>
          </a:p>
        </p:txBody>
      </p:sp>
    </p:spTree>
    <p:extLst>
      <p:ext uri="{BB962C8B-B14F-4D97-AF65-F5344CB8AC3E}">
        <p14:creationId xmlns:p14="http://schemas.microsoft.com/office/powerpoint/2010/main" val="203866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A4BBD85-196B-4B66-893B-858FFB9DF44B}"/>
              </a:ext>
            </a:extLst>
          </p:cNvPr>
          <p:cNvGrpSpPr/>
          <p:nvPr userDrawn="1"/>
        </p:nvGrpSpPr>
        <p:grpSpPr>
          <a:xfrm>
            <a:off x="-3444" y="-34225"/>
            <a:ext cx="12189460" cy="6959600"/>
            <a:chOff x="-3443" y="-34225"/>
            <a:chExt cx="12186286" cy="6959600"/>
          </a:xfrm>
        </p:grpSpPr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9B18FDF9-B97C-4B75-BB80-C9A3EB311175}"/>
                </a:ext>
              </a:extLst>
            </p:cNvPr>
            <p:cNvGrpSpPr/>
            <p:nvPr userDrawn="1"/>
          </p:nvGrpSpPr>
          <p:grpSpPr>
            <a:xfrm>
              <a:off x="-3443" y="-34225"/>
              <a:ext cx="6964313" cy="6959600"/>
              <a:chOff x="2636987" y="0"/>
              <a:chExt cx="7313301" cy="7308352"/>
            </a:xfrm>
          </p:grpSpPr>
          <p:sp>
            <p:nvSpPr>
              <p:cNvPr id="443" name="Right Triangle 442">
                <a:extLst>
                  <a:ext uri="{FF2B5EF4-FFF2-40B4-BE49-F238E27FC236}">
                    <a16:creationId xmlns:a16="http://schemas.microsoft.com/office/drawing/2014/main" id="{6C427723-5F33-4C92-9327-C7B47D3B0E90}"/>
                  </a:ext>
                </a:extLst>
              </p:cNvPr>
              <p:cNvSpPr/>
              <p:nvPr/>
            </p:nvSpPr>
            <p:spPr>
              <a:xfrm rot="10800000" flipV="1">
                <a:off x="44630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4" name="Right Triangle 443">
                <a:extLst>
                  <a:ext uri="{FF2B5EF4-FFF2-40B4-BE49-F238E27FC236}">
                    <a16:creationId xmlns:a16="http://schemas.microsoft.com/office/drawing/2014/main" id="{FCD775BD-1619-4085-8BE6-DD0B28D3BE5E}"/>
                  </a:ext>
                </a:extLst>
              </p:cNvPr>
              <p:cNvSpPr/>
              <p:nvPr/>
            </p:nvSpPr>
            <p:spPr>
              <a:xfrm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5" name="Right Triangle 444">
                <a:extLst>
                  <a:ext uri="{FF2B5EF4-FFF2-40B4-BE49-F238E27FC236}">
                    <a16:creationId xmlns:a16="http://schemas.microsoft.com/office/drawing/2014/main" id="{7B6B0083-BD82-41B0-896B-3D508CD9CB9A}"/>
                  </a:ext>
                </a:extLst>
              </p:cNvPr>
              <p:cNvSpPr/>
              <p:nvPr/>
            </p:nvSpPr>
            <p:spPr>
              <a:xfrm rot="10800000">
                <a:off x="44630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6" name="Right Triangle 445">
                <a:extLst>
                  <a:ext uri="{FF2B5EF4-FFF2-40B4-BE49-F238E27FC236}">
                    <a16:creationId xmlns:a16="http://schemas.microsoft.com/office/drawing/2014/main" id="{98ECFDB1-D4F4-4A46-8D0F-E91C17B869D8}"/>
                  </a:ext>
                </a:extLst>
              </p:cNvPr>
              <p:cNvSpPr/>
              <p:nvPr/>
            </p:nvSpPr>
            <p:spPr>
              <a:xfrm flipV="1">
                <a:off x="44630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7" name="Right Triangle 446">
                <a:extLst>
                  <a:ext uri="{FF2B5EF4-FFF2-40B4-BE49-F238E27FC236}">
                    <a16:creationId xmlns:a16="http://schemas.microsoft.com/office/drawing/2014/main" id="{E4A52D6A-2749-4B8D-9A6D-F940E4B33475}"/>
                  </a:ext>
                </a:extLst>
              </p:cNvPr>
              <p:cNvSpPr/>
              <p:nvPr/>
            </p:nvSpPr>
            <p:spPr>
              <a:xfrm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8" name="Right Triangle 447">
                <a:extLst>
                  <a:ext uri="{FF2B5EF4-FFF2-40B4-BE49-F238E27FC236}">
                    <a16:creationId xmlns:a16="http://schemas.microsoft.com/office/drawing/2014/main" id="{0B5D23EF-739E-4286-8EA4-245305CF4A97}"/>
                  </a:ext>
                </a:extLst>
              </p:cNvPr>
              <p:cNvSpPr/>
              <p:nvPr/>
            </p:nvSpPr>
            <p:spPr>
              <a:xfrm rot="10800000">
                <a:off x="44630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9" name="Right Triangle 448">
                <a:extLst>
                  <a:ext uri="{FF2B5EF4-FFF2-40B4-BE49-F238E27FC236}">
                    <a16:creationId xmlns:a16="http://schemas.microsoft.com/office/drawing/2014/main" id="{C5CB39F3-B9C9-47E2-AA19-45EBAEB8031B}"/>
                  </a:ext>
                </a:extLst>
              </p:cNvPr>
              <p:cNvSpPr/>
              <p:nvPr/>
            </p:nvSpPr>
            <p:spPr>
              <a:xfrm>
                <a:off x="44630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0" name="Right Triangle 449">
                <a:extLst>
                  <a:ext uri="{FF2B5EF4-FFF2-40B4-BE49-F238E27FC236}">
                    <a16:creationId xmlns:a16="http://schemas.microsoft.com/office/drawing/2014/main" id="{1F2E1AD0-4517-43EC-ABFE-8CA39676EECD}"/>
                  </a:ext>
                </a:extLst>
              </p:cNvPr>
              <p:cNvSpPr/>
              <p:nvPr/>
            </p:nvSpPr>
            <p:spPr>
              <a:xfrm flipV="1">
                <a:off x="44630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1" name="Right Triangle 450">
                <a:extLst>
                  <a:ext uri="{FF2B5EF4-FFF2-40B4-BE49-F238E27FC236}">
                    <a16:creationId xmlns:a16="http://schemas.microsoft.com/office/drawing/2014/main" id="{39893BC3-084B-4D76-864D-710E7B8632FD}"/>
                  </a:ext>
                </a:extLst>
              </p:cNvPr>
              <p:cNvSpPr/>
              <p:nvPr/>
            </p:nvSpPr>
            <p:spPr>
              <a:xfrm>
                <a:off x="44630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2" name="Right Triangle 451">
                <a:extLst>
                  <a:ext uri="{FF2B5EF4-FFF2-40B4-BE49-F238E27FC236}">
                    <a16:creationId xmlns:a16="http://schemas.microsoft.com/office/drawing/2014/main" id="{7D975B6D-4AF5-4BE0-824D-2804256BDC25}"/>
                  </a:ext>
                </a:extLst>
              </p:cNvPr>
              <p:cNvSpPr/>
              <p:nvPr/>
            </p:nvSpPr>
            <p:spPr>
              <a:xfrm rot="10800000">
                <a:off x="44630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3" name="Right Triangle 452">
                <a:extLst>
                  <a:ext uri="{FF2B5EF4-FFF2-40B4-BE49-F238E27FC236}">
                    <a16:creationId xmlns:a16="http://schemas.microsoft.com/office/drawing/2014/main" id="{42CA244B-0874-453A-B1B8-FF5763261A72}"/>
                  </a:ext>
                </a:extLst>
              </p:cNvPr>
              <p:cNvSpPr/>
              <p:nvPr/>
            </p:nvSpPr>
            <p:spPr>
              <a:xfrm>
                <a:off x="44630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4" name="Right Triangle 453">
                <a:extLst>
                  <a:ext uri="{FF2B5EF4-FFF2-40B4-BE49-F238E27FC236}">
                    <a16:creationId xmlns:a16="http://schemas.microsoft.com/office/drawing/2014/main" id="{2E43F69C-6CF9-4FD7-87EC-34E24C00C22F}"/>
                  </a:ext>
                </a:extLst>
              </p:cNvPr>
              <p:cNvSpPr/>
              <p:nvPr/>
            </p:nvSpPr>
            <p:spPr>
              <a:xfrm rot="10800000">
                <a:off x="44630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5" name="Right Triangle 454">
                <a:extLst>
                  <a:ext uri="{FF2B5EF4-FFF2-40B4-BE49-F238E27FC236}">
                    <a16:creationId xmlns:a16="http://schemas.microsoft.com/office/drawing/2014/main" id="{EA70BC26-32B8-4477-854B-15B52EAD8020}"/>
                  </a:ext>
                </a:extLst>
              </p:cNvPr>
              <p:cNvSpPr/>
              <p:nvPr/>
            </p:nvSpPr>
            <p:spPr>
              <a:xfrm rot="10800000" flipH="1" flipV="1">
                <a:off x="53774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6" name="Right Triangle 455">
                <a:extLst>
                  <a:ext uri="{FF2B5EF4-FFF2-40B4-BE49-F238E27FC236}">
                    <a16:creationId xmlns:a16="http://schemas.microsoft.com/office/drawing/2014/main" id="{C5DE102D-0C74-4597-B626-1F1007C2DD4A}"/>
                  </a:ext>
                </a:extLst>
              </p:cNvPr>
              <p:cNvSpPr/>
              <p:nvPr/>
            </p:nvSpPr>
            <p:spPr>
              <a:xfrm flipH="1">
                <a:off x="53774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7" name="Right Triangle 456">
                <a:extLst>
                  <a:ext uri="{FF2B5EF4-FFF2-40B4-BE49-F238E27FC236}">
                    <a16:creationId xmlns:a16="http://schemas.microsoft.com/office/drawing/2014/main" id="{A4DABDEF-1C4F-4C81-8EFF-8037BD43DD4B}"/>
                  </a:ext>
                </a:extLst>
              </p:cNvPr>
              <p:cNvSpPr/>
              <p:nvPr/>
            </p:nvSpPr>
            <p:spPr>
              <a:xfrm flipH="1" flipV="1">
                <a:off x="53774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8" name="Right Triangle 457">
                <a:extLst>
                  <a:ext uri="{FF2B5EF4-FFF2-40B4-BE49-F238E27FC236}">
                    <a16:creationId xmlns:a16="http://schemas.microsoft.com/office/drawing/2014/main" id="{AB2B85EF-FCE8-4764-B738-739F154E4C0D}"/>
                  </a:ext>
                </a:extLst>
              </p:cNvPr>
              <p:cNvSpPr/>
              <p:nvPr/>
            </p:nvSpPr>
            <p:spPr>
              <a:xfrm rot="10800000" flipH="1" flipV="1">
                <a:off x="53774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59" name="Right Triangle 458">
                <a:extLst>
                  <a:ext uri="{FF2B5EF4-FFF2-40B4-BE49-F238E27FC236}">
                    <a16:creationId xmlns:a16="http://schemas.microsoft.com/office/drawing/2014/main" id="{A9A7DC68-01E1-4E99-888C-421A41E6D39F}"/>
                  </a:ext>
                </a:extLst>
              </p:cNvPr>
              <p:cNvSpPr/>
              <p:nvPr/>
            </p:nvSpPr>
            <p:spPr>
              <a:xfrm flipH="1">
                <a:off x="53774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0" name="Right Triangle 459">
                <a:extLst>
                  <a:ext uri="{FF2B5EF4-FFF2-40B4-BE49-F238E27FC236}">
                    <a16:creationId xmlns:a16="http://schemas.microsoft.com/office/drawing/2014/main" id="{C2C6F742-9641-4A3C-AB3B-4620E7C7EEAA}"/>
                  </a:ext>
                </a:extLst>
              </p:cNvPr>
              <p:cNvSpPr/>
              <p:nvPr/>
            </p:nvSpPr>
            <p:spPr>
              <a:xfrm flipH="1">
                <a:off x="53774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1" name="Right Triangle 460">
                <a:extLst>
                  <a:ext uri="{FF2B5EF4-FFF2-40B4-BE49-F238E27FC236}">
                    <a16:creationId xmlns:a16="http://schemas.microsoft.com/office/drawing/2014/main" id="{48588FA6-42C7-4603-9867-9B0B393FAB45}"/>
                  </a:ext>
                </a:extLst>
              </p:cNvPr>
              <p:cNvSpPr/>
              <p:nvPr/>
            </p:nvSpPr>
            <p:spPr>
              <a:xfrm rot="10800000" flipH="1">
                <a:off x="537743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2" name="Right Triangle 461">
                <a:extLst>
                  <a:ext uri="{FF2B5EF4-FFF2-40B4-BE49-F238E27FC236}">
                    <a16:creationId xmlns:a16="http://schemas.microsoft.com/office/drawing/2014/main" id="{2A1CEDD4-A14F-48BE-9E0D-5747C601B896}"/>
                  </a:ext>
                </a:extLst>
              </p:cNvPr>
              <p:cNvSpPr/>
              <p:nvPr/>
            </p:nvSpPr>
            <p:spPr>
              <a:xfrm flipH="1" flipV="1">
                <a:off x="53774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3" name="Right Triangle 462">
                <a:extLst>
                  <a:ext uri="{FF2B5EF4-FFF2-40B4-BE49-F238E27FC236}">
                    <a16:creationId xmlns:a16="http://schemas.microsoft.com/office/drawing/2014/main" id="{9778B71A-375E-487B-909A-0BECD8E1113D}"/>
                  </a:ext>
                </a:extLst>
              </p:cNvPr>
              <p:cNvSpPr/>
              <p:nvPr/>
            </p:nvSpPr>
            <p:spPr>
              <a:xfrm rot="10800000" flipH="1" flipV="1">
                <a:off x="537743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4" name="Right Triangle 463">
                <a:extLst>
                  <a:ext uri="{FF2B5EF4-FFF2-40B4-BE49-F238E27FC236}">
                    <a16:creationId xmlns:a16="http://schemas.microsoft.com/office/drawing/2014/main" id="{B72E7751-6C57-4A3F-92D6-111C57E5262D}"/>
                  </a:ext>
                </a:extLst>
              </p:cNvPr>
              <p:cNvSpPr/>
              <p:nvPr/>
            </p:nvSpPr>
            <p:spPr>
              <a:xfrm flipH="1">
                <a:off x="53774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5" name="Right Triangle 464">
                <a:extLst>
                  <a:ext uri="{FF2B5EF4-FFF2-40B4-BE49-F238E27FC236}">
                    <a16:creationId xmlns:a16="http://schemas.microsoft.com/office/drawing/2014/main" id="{DF724458-F599-4E99-B142-EC14D69D4CBE}"/>
                  </a:ext>
                </a:extLst>
              </p:cNvPr>
              <p:cNvSpPr/>
              <p:nvPr/>
            </p:nvSpPr>
            <p:spPr>
              <a:xfrm rot="10800000" flipH="1">
                <a:off x="537743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6" name="Right Triangle 465">
                <a:extLst>
                  <a:ext uri="{FF2B5EF4-FFF2-40B4-BE49-F238E27FC236}">
                    <a16:creationId xmlns:a16="http://schemas.microsoft.com/office/drawing/2014/main" id="{C98F0101-AA65-435A-B103-FCC2AEE52574}"/>
                  </a:ext>
                </a:extLst>
              </p:cNvPr>
              <p:cNvSpPr/>
              <p:nvPr/>
            </p:nvSpPr>
            <p:spPr>
              <a:xfrm flipH="1">
                <a:off x="53774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7" name="Right Triangle 466">
                <a:extLst>
                  <a:ext uri="{FF2B5EF4-FFF2-40B4-BE49-F238E27FC236}">
                    <a16:creationId xmlns:a16="http://schemas.microsoft.com/office/drawing/2014/main" id="{72D37045-0C46-442A-BD89-04D401A62233}"/>
                  </a:ext>
                </a:extLst>
              </p:cNvPr>
              <p:cNvSpPr/>
              <p:nvPr/>
            </p:nvSpPr>
            <p:spPr>
              <a:xfrm rot="10800000" flipH="1">
                <a:off x="53774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8" name="Right Triangle 467">
                <a:extLst>
                  <a:ext uri="{FF2B5EF4-FFF2-40B4-BE49-F238E27FC236}">
                    <a16:creationId xmlns:a16="http://schemas.microsoft.com/office/drawing/2014/main" id="{80FB41AB-F964-49A5-AE11-A9AF7E5F411E}"/>
                  </a:ext>
                </a:extLst>
              </p:cNvPr>
              <p:cNvSpPr/>
              <p:nvPr/>
            </p:nvSpPr>
            <p:spPr>
              <a:xfrm flipV="1">
                <a:off x="6291836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69" name="Right Triangle 468">
                <a:extLst>
                  <a:ext uri="{FF2B5EF4-FFF2-40B4-BE49-F238E27FC236}">
                    <a16:creationId xmlns:a16="http://schemas.microsoft.com/office/drawing/2014/main" id="{143EE0C5-CF11-4B44-AD46-CEBE684D1852}"/>
                  </a:ext>
                </a:extLst>
              </p:cNvPr>
              <p:cNvSpPr/>
              <p:nvPr/>
            </p:nvSpPr>
            <p:spPr>
              <a:xfrm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0" name="Right Triangle 469">
                <a:extLst>
                  <a:ext uri="{FF2B5EF4-FFF2-40B4-BE49-F238E27FC236}">
                    <a16:creationId xmlns:a16="http://schemas.microsoft.com/office/drawing/2014/main" id="{19BF13F6-BE1B-4787-9A1F-85F16A54150E}"/>
                  </a:ext>
                </a:extLst>
              </p:cNvPr>
              <p:cNvSpPr/>
              <p:nvPr/>
            </p:nvSpPr>
            <p:spPr>
              <a:xfrm rot="10800000">
                <a:off x="6291836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1" name="Right Triangle 470">
                <a:extLst>
                  <a:ext uri="{FF2B5EF4-FFF2-40B4-BE49-F238E27FC236}">
                    <a16:creationId xmlns:a16="http://schemas.microsoft.com/office/drawing/2014/main" id="{B16F230A-AAB8-4CB9-AC3C-6A754987146B}"/>
                  </a:ext>
                </a:extLst>
              </p:cNvPr>
              <p:cNvSpPr/>
              <p:nvPr/>
            </p:nvSpPr>
            <p:spPr>
              <a:xfrm flipV="1">
                <a:off x="6291836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2" name="Right Triangle 471">
                <a:extLst>
                  <a:ext uri="{FF2B5EF4-FFF2-40B4-BE49-F238E27FC236}">
                    <a16:creationId xmlns:a16="http://schemas.microsoft.com/office/drawing/2014/main" id="{3A6D04FF-8FD6-4F12-A105-86DEAD4A8A54}"/>
                  </a:ext>
                </a:extLst>
              </p:cNvPr>
              <p:cNvSpPr/>
              <p:nvPr/>
            </p:nvSpPr>
            <p:spPr>
              <a:xfrm>
                <a:off x="6291836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3" name="Right Triangle 472">
                <a:extLst>
                  <a:ext uri="{FF2B5EF4-FFF2-40B4-BE49-F238E27FC236}">
                    <a16:creationId xmlns:a16="http://schemas.microsoft.com/office/drawing/2014/main" id="{E7AC73E1-3B21-454E-9D8A-FB9EE6D98532}"/>
                  </a:ext>
                </a:extLst>
              </p:cNvPr>
              <p:cNvSpPr/>
              <p:nvPr/>
            </p:nvSpPr>
            <p:spPr>
              <a:xfrm rot="10800000">
                <a:off x="62918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4" name="Right Triangle 473">
                <a:extLst>
                  <a:ext uri="{FF2B5EF4-FFF2-40B4-BE49-F238E27FC236}">
                    <a16:creationId xmlns:a16="http://schemas.microsoft.com/office/drawing/2014/main" id="{3675FA34-05C6-481F-99AF-394A026E2B59}"/>
                  </a:ext>
                </a:extLst>
              </p:cNvPr>
              <p:cNvSpPr/>
              <p:nvPr/>
            </p:nvSpPr>
            <p:spPr>
              <a:xfrm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5" name="Right Triangle 474">
                <a:extLst>
                  <a:ext uri="{FF2B5EF4-FFF2-40B4-BE49-F238E27FC236}">
                    <a16:creationId xmlns:a16="http://schemas.microsoft.com/office/drawing/2014/main" id="{40B1CB4A-149B-4358-A3D7-7AF844177DD8}"/>
                  </a:ext>
                </a:extLst>
              </p:cNvPr>
              <p:cNvSpPr/>
              <p:nvPr/>
            </p:nvSpPr>
            <p:spPr>
              <a:xfrm rot="10800000">
                <a:off x="6291836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6" name="Right Triangle 475">
                <a:extLst>
                  <a:ext uri="{FF2B5EF4-FFF2-40B4-BE49-F238E27FC236}">
                    <a16:creationId xmlns:a16="http://schemas.microsoft.com/office/drawing/2014/main" id="{E54246B3-369C-4D5E-9890-4E48E9840526}"/>
                  </a:ext>
                </a:extLst>
              </p:cNvPr>
              <p:cNvSpPr/>
              <p:nvPr/>
            </p:nvSpPr>
            <p:spPr>
              <a:xfrm flipV="1">
                <a:off x="6291836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7" name="Right Triangle 476">
                <a:extLst>
                  <a:ext uri="{FF2B5EF4-FFF2-40B4-BE49-F238E27FC236}">
                    <a16:creationId xmlns:a16="http://schemas.microsoft.com/office/drawing/2014/main" id="{3ECF62F4-F89A-44E3-8370-2C112424FADF}"/>
                  </a:ext>
                </a:extLst>
              </p:cNvPr>
              <p:cNvSpPr/>
              <p:nvPr/>
            </p:nvSpPr>
            <p:spPr>
              <a:xfrm rot="10800000">
                <a:off x="6291836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8" name="Right Triangle 477">
                <a:extLst>
                  <a:ext uri="{FF2B5EF4-FFF2-40B4-BE49-F238E27FC236}">
                    <a16:creationId xmlns:a16="http://schemas.microsoft.com/office/drawing/2014/main" id="{67812F49-31CA-459A-9412-A61554AA0D57}"/>
                  </a:ext>
                </a:extLst>
              </p:cNvPr>
              <p:cNvSpPr/>
              <p:nvPr/>
            </p:nvSpPr>
            <p:spPr>
              <a:xfrm>
                <a:off x="6291836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79" name="Right Triangle 478">
                <a:extLst>
                  <a:ext uri="{FF2B5EF4-FFF2-40B4-BE49-F238E27FC236}">
                    <a16:creationId xmlns:a16="http://schemas.microsoft.com/office/drawing/2014/main" id="{A3F06E52-847E-4A30-B153-5582A7E4897D}"/>
                  </a:ext>
                </a:extLst>
              </p:cNvPr>
              <p:cNvSpPr/>
              <p:nvPr/>
            </p:nvSpPr>
            <p:spPr>
              <a:xfrm flipH="1" flipV="1">
                <a:off x="720623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0" name="Right Triangle 479">
                <a:extLst>
                  <a:ext uri="{FF2B5EF4-FFF2-40B4-BE49-F238E27FC236}">
                    <a16:creationId xmlns:a16="http://schemas.microsoft.com/office/drawing/2014/main" id="{4CDC1206-8A1F-43E2-B146-1A37685B48EA}"/>
                  </a:ext>
                </a:extLst>
              </p:cNvPr>
              <p:cNvSpPr/>
              <p:nvPr/>
            </p:nvSpPr>
            <p:spPr>
              <a:xfrm flipH="1">
                <a:off x="720623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1" name="Right Triangle 480">
                <a:extLst>
                  <a:ext uri="{FF2B5EF4-FFF2-40B4-BE49-F238E27FC236}">
                    <a16:creationId xmlns:a16="http://schemas.microsoft.com/office/drawing/2014/main" id="{FAA34870-8DF6-426D-8981-91AB5611BACF}"/>
                  </a:ext>
                </a:extLst>
              </p:cNvPr>
              <p:cNvSpPr/>
              <p:nvPr/>
            </p:nvSpPr>
            <p:spPr>
              <a:xfrm rot="10800000" flipH="1">
                <a:off x="7206238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2" name="Right Triangle 481">
                <a:extLst>
                  <a:ext uri="{FF2B5EF4-FFF2-40B4-BE49-F238E27FC236}">
                    <a16:creationId xmlns:a16="http://schemas.microsoft.com/office/drawing/2014/main" id="{E76236DE-5096-4042-AF46-7FE9A151E4B2}"/>
                  </a:ext>
                </a:extLst>
              </p:cNvPr>
              <p:cNvSpPr/>
              <p:nvPr/>
            </p:nvSpPr>
            <p:spPr>
              <a:xfrm flipH="1" flipV="1">
                <a:off x="720623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3" name="Right Triangle 482">
                <a:extLst>
                  <a:ext uri="{FF2B5EF4-FFF2-40B4-BE49-F238E27FC236}">
                    <a16:creationId xmlns:a16="http://schemas.microsoft.com/office/drawing/2014/main" id="{3D6034B2-2C6D-46DD-9B6F-18F4CB0A0952}"/>
                  </a:ext>
                </a:extLst>
              </p:cNvPr>
              <p:cNvSpPr/>
              <p:nvPr/>
            </p:nvSpPr>
            <p:spPr>
              <a:xfrm rot="10800000" flipH="1" flipV="1">
                <a:off x="720623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4" name="Right Triangle 483">
                <a:extLst>
                  <a:ext uri="{FF2B5EF4-FFF2-40B4-BE49-F238E27FC236}">
                    <a16:creationId xmlns:a16="http://schemas.microsoft.com/office/drawing/2014/main" id="{B3CAEB59-CBA2-4431-A828-E15F6D4C4A65}"/>
                  </a:ext>
                </a:extLst>
              </p:cNvPr>
              <p:cNvSpPr/>
              <p:nvPr/>
            </p:nvSpPr>
            <p:spPr>
              <a:xfrm flipH="1">
                <a:off x="720623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5" name="Right Triangle 484">
                <a:extLst>
                  <a:ext uri="{FF2B5EF4-FFF2-40B4-BE49-F238E27FC236}">
                    <a16:creationId xmlns:a16="http://schemas.microsoft.com/office/drawing/2014/main" id="{65AC3467-57D2-416A-8BD9-89FE35853D35}"/>
                  </a:ext>
                </a:extLst>
              </p:cNvPr>
              <p:cNvSpPr/>
              <p:nvPr/>
            </p:nvSpPr>
            <p:spPr>
              <a:xfrm rot="10800000" flipH="1">
                <a:off x="720623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6" name="Right Triangle 485">
                <a:extLst>
                  <a:ext uri="{FF2B5EF4-FFF2-40B4-BE49-F238E27FC236}">
                    <a16:creationId xmlns:a16="http://schemas.microsoft.com/office/drawing/2014/main" id="{B93BE8A1-8D75-4867-AD7C-4C75AA38C73A}"/>
                  </a:ext>
                </a:extLst>
              </p:cNvPr>
              <p:cNvSpPr/>
              <p:nvPr/>
            </p:nvSpPr>
            <p:spPr>
              <a:xfrm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7" name="Right Triangle 486">
                <a:extLst>
                  <a:ext uri="{FF2B5EF4-FFF2-40B4-BE49-F238E27FC236}">
                    <a16:creationId xmlns:a16="http://schemas.microsoft.com/office/drawing/2014/main" id="{D8040E7D-AFEE-4B43-B319-84B0353EDC28}"/>
                  </a:ext>
                </a:extLst>
              </p:cNvPr>
              <p:cNvSpPr/>
              <p:nvPr/>
            </p:nvSpPr>
            <p:spPr>
              <a:xfrm rot="10800000" flipH="1" flipV="1">
                <a:off x="7206237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8" name="Right Triangle 487">
                <a:extLst>
                  <a:ext uri="{FF2B5EF4-FFF2-40B4-BE49-F238E27FC236}">
                    <a16:creationId xmlns:a16="http://schemas.microsoft.com/office/drawing/2014/main" id="{A0553D4B-CF92-483D-B0DB-4B3EC66ABFE1}"/>
                  </a:ext>
                </a:extLst>
              </p:cNvPr>
              <p:cNvSpPr/>
              <p:nvPr/>
            </p:nvSpPr>
            <p:spPr>
              <a:xfrm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89" name="Right Triangle 488">
                <a:extLst>
                  <a:ext uri="{FF2B5EF4-FFF2-40B4-BE49-F238E27FC236}">
                    <a16:creationId xmlns:a16="http://schemas.microsoft.com/office/drawing/2014/main" id="{90C6C6D2-7AFA-4880-8287-20225A0DB27F}"/>
                  </a:ext>
                </a:extLst>
              </p:cNvPr>
              <p:cNvSpPr/>
              <p:nvPr/>
            </p:nvSpPr>
            <p:spPr>
              <a:xfrm rot="10800000" flipH="1">
                <a:off x="720623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0" name="Right Triangle 489">
                <a:extLst>
                  <a:ext uri="{FF2B5EF4-FFF2-40B4-BE49-F238E27FC236}">
                    <a16:creationId xmlns:a16="http://schemas.microsoft.com/office/drawing/2014/main" id="{7D66F887-1A23-46DD-A602-EAFB5A10105A}"/>
                  </a:ext>
                </a:extLst>
              </p:cNvPr>
              <p:cNvSpPr/>
              <p:nvPr/>
            </p:nvSpPr>
            <p:spPr>
              <a:xfrm flipH="1">
                <a:off x="720623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1" name="Right Triangle 490">
                <a:extLst>
                  <a:ext uri="{FF2B5EF4-FFF2-40B4-BE49-F238E27FC236}">
                    <a16:creationId xmlns:a16="http://schemas.microsoft.com/office/drawing/2014/main" id="{064C8100-C294-4360-926B-AD30E784F64C}"/>
                  </a:ext>
                </a:extLst>
              </p:cNvPr>
              <p:cNvSpPr/>
              <p:nvPr/>
            </p:nvSpPr>
            <p:spPr>
              <a:xfrm rot="10800000" flipH="1">
                <a:off x="7206237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2" name="Right Triangle 491">
                <a:extLst>
                  <a:ext uri="{FF2B5EF4-FFF2-40B4-BE49-F238E27FC236}">
                    <a16:creationId xmlns:a16="http://schemas.microsoft.com/office/drawing/2014/main" id="{211A1A2F-1F0C-4105-A72E-2712F370B15C}"/>
                  </a:ext>
                </a:extLst>
              </p:cNvPr>
              <p:cNvSpPr/>
              <p:nvPr/>
            </p:nvSpPr>
            <p:spPr>
              <a:xfrm rot="10800000" flipH="1" flipV="1">
                <a:off x="90358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3" name="Right Triangle 492">
                <a:extLst>
                  <a:ext uri="{FF2B5EF4-FFF2-40B4-BE49-F238E27FC236}">
                    <a16:creationId xmlns:a16="http://schemas.microsoft.com/office/drawing/2014/main" id="{31BD08FF-266C-44E1-AF76-71FC5EA620B5}"/>
                  </a:ext>
                </a:extLst>
              </p:cNvPr>
              <p:cNvSpPr/>
              <p:nvPr/>
            </p:nvSpPr>
            <p:spPr>
              <a:xfrm flipH="1">
                <a:off x="90358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4" name="Right Triangle 493">
                <a:extLst>
                  <a:ext uri="{FF2B5EF4-FFF2-40B4-BE49-F238E27FC236}">
                    <a16:creationId xmlns:a16="http://schemas.microsoft.com/office/drawing/2014/main" id="{5305734B-502E-41DE-B5FD-978DC384E933}"/>
                  </a:ext>
                </a:extLst>
              </p:cNvPr>
              <p:cNvSpPr/>
              <p:nvPr/>
            </p:nvSpPr>
            <p:spPr>
              <a:xfrm rot="10800000" flipH="1" flipV="1">
                <a:off x="90358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5" name="Right Triangle 494">
                <a:extLst>
                  <a:ext uri="{FF2B5EF4-FFF2-40B4-BE49-F238E27FC236}">
                    <a16:creationId xmlns:a16="http://schemas.microsoft.com/office/drawing/2014/main" id="{C3639A69-6748-4D4F-A90D-383E3A42B8FB}"/>
                  </a:ext>
                </a:extLst>
              </p:cNvPr>
              <p:cNvSpPr/>
              <p:nvPr/>
            </p:nvSpPr>
            <p:spPr>
              <a:xfrm rot="10800000" flipH="1">
                <a:off x="90358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6" name="Right Triangle 495">
                <a:extLst>
                  <a:ext uri="{FF2B5EF4-FFF2-40B4-BE49-F238E27FC236}">
                    <a16:creationId xmlns:a16="http://schemas.microsoft.com/office/drawing/2014/main" id="{3B60B605-48CE-450B-93F6-7C04481B2B9E}"/>
                  </a:ext>
                </a:extLst>
              </p:cNvPr>
              <p:cNvSpPr/>
              <p:nvPr/>
            </p:nvSpPr>
            <p:spPr>
              <a:xfrm flipH="1">
                <a:off x="90358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7" name="Right Triangle 496">
                <a:extLst>
                  <a:ext uri="{FF2B5EF4-FFF2-40B4-BE49-F238E27FC236}">
                    <a16:creationId xmlns:a16="http://schemas.microsoft.com/office/drawing/2014/main" id="{6437E851-3C51-481C-82EC-8266983A3CCF}"/>
                  </a:ext>
                </a:extLst>
              </p:cNvPr>
              <p:cNvSpPr/>
              <p:nvPr/>
            </p:nvSpPr>
            <p:spPr>
              <a:xfrm rot="10800000" flipH="1" flipV="1">
                <a:off x="9035887" y="91216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8" name="Right Triangle 497">
                <a:extLst>
                  <a:ext uri="{FF2B5EF4-FFF2-40B4-BE49-F238E27FC236}">
                    <a16:creationId xmlns:a16="http://schemas.microsoft.com/office/drawing/2014/main" id="{27171693-CDF8-4310-801C-D6B1FF16DF37}"/>
                  </a:ext>
                </a:extLst>
              </p:cNvPr>
              <p:cNvSpPr/>
              <p:nvPr/>
            </p:nvSpPr>
            <p:spPr>
              <a:xfrm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99" name="Right Triangle 498">
                <a:extLst>
                  <a:ext uri="{FF2B5EF4-FFF2-40B4-BE49-F238E27FC236}">
                    <a16:creationId xmlns:a16="http://schemas.microsoft.com/office/drawing/2014/main" id="{94EE8A96-C806-4524-912F-EF6D08F65D90}"/>
                  </a:ext>
                </a:extLst>
              </p:cNvPr>
              <p:cNvSpPr/>
              <p:nvPr/>
            </p:nvSpPr>
            <p:spPr>
              <a:xfrm rot="10800000" flipH="1">
                <a:off x="9035887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0" name="Right Triangle 499">
                <a:extLst>
                  <a:ext uri="{FF2B5EF4-FFF2-40B4-BE49-F238E27FC236}">
                    <a16:creationId xmlns:a16="http://schemas.microsoft.com/office/drawing/2014/main" id="{6EB49674-EA1F-445C-A541-1B3635819B04}"/>
                  </a:ext>
                </a:extLst>
              </p:cNvPr>
              <p:cNvSpPr/>
              <p:nvPr/>
            </p:nvSpPr>
            <p:spPr>
              <a:xfrm flipH="1">
                <a:off x="90358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1" name="Right Triangle 500">
                <a:extLst>
                  <a:ext uri="{FF2B5EF4-FFF2-40B4-BE49-F238E27FC236}">
                    <a16:creationId xmlns:a16="http://schemas.microsoft.com/office/drawing/2014/main" id="{CE9DA881-580A-4748-AD73-751D0DDE7595}"/>
                  </a:ext>
                </a:extLst>
              </p:cNvPr>
              <p:cNvSpPr/>
              <p:nvPr/>
            </p:nvSpPr>
            <p:spPr>
              <a:xfrm rot="10800000" flipV="1">
                <a:off x="8121064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3" name="Right Triangle 502">
                <a:extLst>
                  <a:ext uri="{FF2B5EF4-FFF2-40B4-BE49-F238E27FC236}">
                    <a16:creationId xmlns:a16="http://schemas.microsoft.com/office/drawing/2014/main" id="{98237378-E75E-43F8-B0D4-275C0BA64B3B}"/>
                  </a:ext>
                </a:extLst>
              </p:cNvPr>
              <p:cNvSpPr/>
              <p:nvPr/>
            </p:nvSpPr>
            <p:spPr>
              <a:xfrm>
                <a:off x="8121063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4" name="Right Triangle 503">
                <a:extLst>
                  <a:ext uri="{FF2B5EF4-FFF2-40B4-BE49-F238E27FC236}">
                    <a16:creationId xmlns:a16="http://schemas.microsoft.com/office/drawing/2014/main" id="{5EC3860C-97EB-4665-8ADE-1BEC2E9A5214}"/>
                  </a:ext>
                </a:extLst>
              </p:cNvPr>
              <p:cNvSpPr/>
              <p:nvPr/>
            </p:nvSpPr>
            <p:spPr>
              <a:xfrm rot="10800000">
                <a:off x="8121064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5" name="Right Triangle 504">
                <a:extLst>
                  <a:ext uri="{FF2B5EF4-FFF2-40B4-BE49-F238E27FC236}">
                    <a16:creationId xmlns:a16="http://schemas.microsoft.com/office/drawing/2014/main" id="{89043380-9B52-4F6A-932F-CC13948C5FE7}"/>
                  </a:ext>
                </a:extLst>
              </p:cNvPr>
              <p:cNvSpPr/>
              <p:nvPr/>
            </p:nvSpPr>
            <p:spPr>
              <a:xfrm flipV="1">
                <a:off x="8121063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6" name="Right Triangle 505">
                <a:extLst>
                  <a:ext uri="{FF2B5EF4-FFF2-40B4-BE49-F238E27FC236}">
                    <a16:creationId xmlns:a16="http://schemas.microsoft.com/office/drawing/2014/main" id="{A07B4D24-1CA0-4BC1-BFAD-90038FF0B087}"/>
                  </a:ext>
                </a:extLst>
              </p:cNvPr>
              <p:cNvSpPr/>
              <p:nvPr/>
            </p:nvSpPr>
            <p:spPr>
              <a:xfrm rot="10800000" flipV="1">
                <a:off x="8121064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7" name="Right Triangle 506">
                <a:extLst>
                  <a:ext uri="{FF2B5EF4-FFF2-40B4-BE49-F238E27FC236}">
                    <a16:creationId xmlns:a16="http://schemas.microsoft.com/office/drawing/2014/main" id="{72699CED-D06D-418E-94AB-9D4B082ED52E}"/>
                  </a:ext>
                </a:extLst>
              </p:cNvPr>
              <p:cNvSpPr/>
              <p:nvPr/>
            </p:nvSpPr>
            <p:spPr>
              <a:xfrm rot="10800000">
                <a:off x="8121064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8" name="Right Triangle 507">
                <a:extLst>
                  <a:ext uri="{FF2B5EF4-FFF2-40B4-BE49-F238E27FC236}">
                    <a16:creationId xmlns:a16="http://schemas.microsoft.com/office/drawing/2014/main" id="{4869788C-F6DF-43ED-94E0-A1DCA28AF45F}"/>
                  </a:ext>
                </a:extLst>
              </p:cNvPr>
              <p:cNvSpPr/>
              <p:nvPr/>
            </p:nvSpPr>
            <p:spPr>
              <a:xfrm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09" name="Right Triangle 508">
                <a:extLst>
                  <a:ext uri="{FF2B5EF4-FFF2-40B4-BE49-F238E27FC236}">
                    <a16:creationId xmlns:a16="http://schemas.microsoft.com/office/drawing/2014/main" id="{36713D83-2346-43A0-9CC9-C2929EA809F8}"/>
                  </a:ext>
                </a:extLst>
              </p:cNvPr>
              <p:cNvSpPr/>
              <p:nvPr/>
            </p:nvSpPr>
            <p:spPr>
              <a:xfrm rot="10800000">
                <a:off x="8121063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0" name="Right Triangle 509">
                <a:extLst>
                  <a:ext uri="{FF2B5EF4-FFF2-40B4-BE49-F238E27FC236}">
                    <a16:creationId xmlns:a16="http://schemas.microsoft.com/office/drawing/2014/main" id="{6DD8DA4C-B77C-4DCA-8E8B-DC5B0CAF09D2}"/>
                  </a:ext>
                </a:extLst>
              </p:cNvPr>
              <p:cNvSpPr/>
              <p:nvPr/>
            </p:nvSpPr>
            <p:spPr>
              <a:xfrm flipV="1">
                <a:off x="8121063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1" name="Right Triangle 510">
                <a:extLst>
                  <a:ext uri="{FF2B5EF4-FFF2-40B4-BE49-F238E27FC236}">
                    <a16:creationId xmlns:a16="http://schemas.microsoft.com/office/drawing/2014/main" id="{1EAB4DB9-D2DA-4D81-AF16-A799416E0898}"/>
                  </a:ext>
                </a:extLst>
              </p:cNvPr>
              <p:cNvSpPr/>
              <p:nvPr/>
            </p:nvSpPr>
            <p:spPr>
              <a:xfrm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2" name="Right Triangle 511">
                <a:extLst>
                  <a:ext uri="{FF2B5EF4-FFF2-40B4-BE49-F238E27FC236}">
                    <a16:creationId xmlns:a16="http://schemas.microsoft.com/office/drawing/2014/main" id="{1ACB815C-105D-4F63-8AF0-085B1A278DE4}"/>
                  </a:ext>
                </a:extLst>
              </p:cNvPr>
              <p:cNvSpPr/>
              <p:nvPr/>
            </p:nvSpPr>
            <p:spPr>
              <a:xfrm rot="10800000">
                <a:off x="812106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3" name="Right Triangle 512">
                <a:extLst>
                  <a:ext uri="{FF2B5EF4-FFF2-40B4-BE49-F238E27FC236}">
                    <a16:creationId xmlns:a16="http://schemas.microsoft.com/office/drawing/2014/main" id="{B8AF979B-2CBF-4A2D-B4A3-5E5D85B030E1}"/>
                  </a:ext>
                </a:extLst>
              </p:cNvPr>
              <p:cNvSpPr/>
              <p:nvPr/>
            </p:nvSpPr>
            <p:spPr>
              <a:xfrm>
                <a:off x="8121063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4" name="Right Triangle 513">
                <a:extLst>
                  <a:ext uri="{FF2B5EF4-FFF2-40B4-BE49-F238E27FC236}">
                    <a16:creationId xmlns:a16="http://schemas.microsoft.com/office/drawing/2014/main" id="{4378DB95-0F11-4A7A-8838-4323D9A89563}"/>
                  </a:ext>
                </a:extLst>
              </p:cNvPr>
              <p:cNvSpPr/>
              <p:nvPr/>
            </p:nvSpPr>
            <p:spPr>
              <a:xfrm rot="10800000">
                <a:off x="8121063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5" name="Right Triangle 514">
                <a:extLst>
                  <a:ext uri="{FF2B5EF4-FFF2-40B4-BE49-F238E27FC236}">
                    <a16:creationId xmlns:a16="http://schemas.microsoft.com/office/drawing/2014/main" id="{36769E8F-32B2-4E7A-8790-49D93320783D}"/>
                  </a:ext>
                </a:extLst>
              </p:cNvPr>
              <p:cNvSpPr/>
              <p:nvPr/>
            </p:nvSpPr>
            <p:spPr>
              <a:xfrm flipV="1">
                <a:off x="2636987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6" name="Right Triangle 515">
                <a:extLst>
                  <a:ext uri="{FF2B5EF4-FFF2-40B4-BE49-F238E27FC236}">
                    <a16:creationId xmlns:a16="http://schemas.microsoft.com/office/drawing/2014/main" id="{58B96030-A012-4435-9C02-547E5E503A7D}"/>
                  </a:ext>
                </a:extLst>
              </p:cNvPr>
              <p:cNvSpPr/>
              <p:nvPr/>
            </p:nvSpPr>
            <p:spPr>
              <a:xfrm rot="10800000" flipV="1">
                <a:off x="2636988" y="6393952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7" name="Right Triangle 516">
                <a:extLst>
                  <a:ext uri="{FF2B5EF4-FFF2-40B4-BE49-F238E27FC236}">
                    <a16:creationId xmlns:a16="http://schemas.microsoft.com/office/drawing/2014/main" id="{93386226-2625-4A9E-AE92-BB4DB4B9EA54}"/>
                  </a:ext>
                </a:extLst>
              </p:cNvPr>
              <p:cNvSpPr/>
              <p:nvPr/>
            </p:nvSpPr>
            <p:spPr>
              <a:xfrm>
                <a:off x="2636987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8" name="Right Triangle 517">
                <a:extLst>
                  <a:ext uri="{FF2B5EF4-FFF2-40B4-BE49-F238E27FC236}">
                    <a16:creationId xmlns:a16="http://schemas.microsoft.com/office/drawing/2014/main" id="{7A97EC39-3032-4892-B5EA-CD8556459ED8}"/>
                  </a:ext>
                </a:extLst>
              </p:cNvPr>
              <p:cNvSpPr/>
              <p:nvPr/>
            </p:nvSpPr>
            <p:spPr>
              <a:xfrm flipV="1">
                <a:off x="2636987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19" name="Right Triangle 518">
                <a:extLst>
                  <a:ext uri="{FF2B5EF4-FFF2-40B4-BE49-F238E27FC236}">
                    <a16:creationId xmlns:a16="http://schemas.microsoft.com/office/drawing/2014/main" id="{067FADA0-C6DC-46F3-ACBC-594FB7870507}"/>
                  </a:ext>
                </a:extLst>
              </p:cNvPr>
              <p:cNvSpPr/>
              <p:nvPr/>
            </p:nvSpPr>
            <p:spPr>
              <a:xfrm rot="10800000" flipV="1">
                <a:off x="2636988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0" name="Right Triangle 519">
                <a:extLst>
                  <a:ext uri="{FF2B5EF4-FFF2-40B4-BE49-F238E27FC236}">
                    <a16:creationId xmlns:a16="http://schemas.microsoft.com/office/drawing/2014/main" id="{E9EE47F6-2555-4C81-9020-D422EEDE63C2}"/>
                  </a:ext>
                </a:extLst>
              </p:cNvPr>
              <p:cNvSpPr/>
              <p:nvPr/>
            </p:nvSpPr>
            <p:spPr>
              <a:xfrm>
                <a:off x="2636987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1" name="Right Triangle 520">
                <a:extLst>
                  <a:ext uri="{FF2B5EF4-FFF2-40B4-BE49-F238E27FC236}">
                    <a16:creationId xmlns:a16="http://schemas.microsoft.com/office/drawing/2014/main" id="{C6DEC70D-6D50-4945-8ACA-FE28BCD578B7}"/>
                  </a:ext>
                </a:extLst>
              </p:cNvPr>
              <p:cNvSpPr/>
              <p:nvPr/>
            </p:nvSpPr>
            <p:spPr>
              <a:xfrm rot="10800000">
                <a:off x="2636988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2" name="Right Triangle 521">
                <a:extLst>
                  <a:ext uri="{FF2B5EF4-FFF2-40B4-BE49-F238E27FC236}">
                    <a16:creationId xmlns:a16="http://schemas.microsoft.com/office/drawing/2014/main" id="{818516B8-D97B-4CD5-ABAC-06BA01AEA2F1}"/>
                  </a:ext>
                </a:extLst>
              </p:cNvPr>
              <p:cNvSpPr/>
              <p:nvPr/>
            </p:nvSpPr>
            <p:spPr>
              <a:xfrm>
                <a:off x="2636987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3" name="Right Triangle 522">
                <a:extLst>
                  <a:ext uri="{FF2B5EF4-FFF2-40B4-BE49-F238E27FC236}">
                    <a16:creationId xmlns:a16="http://schemas.microsoft.com/office/drawing/2014/main" id="{912D2EA3-CAB0-4131-A093-74AD704F239A}"/>
                  </a:ext>
                </a:extLst>
              </p:cNvPr>
              <p:cNvSpPr/>
              <p:nvPr/>
            </p:nvSpPr>
            <p:spPr>
              <a:xfrm rot="10800000">
                <a:off x="2636988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4" name="Right Triangle 523">
                <a:extLst>
                  <a:ext uri="{FF2B5EF4-FFF2-40B4-BE49-F238E27FC236}">
                    <a16:creationId xmlns:a16="http://schemas.microsoft.com/office/drawing/2014/main" id="{3C911DED-6CEB-4B36-8C8E-80358383EABB}"/>
                  </a:ext>
                </a:extLst>
              </p:cNvPr>
              <p:cNvSpPr/>
              <p:nvPr/>
            </p:nvSpPr>
            <p:spPr>
              <a:xfrm rot="10800000" flipV="1">
                <a:off x="2636988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5" name="Right Triangle 524">
                <a:extLst>
                  <a:ext uri="{FF2B5EF4-FFF2-40B4-BE49-F238E27FC236}">
                    <a16:creationId xmlns:a16="http://schemas.microsoft.com/office/drawing/2014/main" id="{50DCF110-8F82-4806-A3EC-CB7A94646F0F}"/>
                  </a:ext>
                </a:extLst>
              </p:cNvPr>
              <p:cNvSpPr/>
              <p:nvPr/>
            </p:nvSpPr>
            <p:spPr>
              <a:xfrm>
                <a:off x="2636987" y="182103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7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6" name="Right Triangle 525">
                <a:extLst>
                  <a:ext uri="{FF2B5EF4-FFF2-40B4-BE49-F238E27FC236}">
                    <a16:creationId xmlns:a16="http://schemas.microsoft.com/office/drawing/2014/main" id="{115141F6-454F-4748-835C-45525F1A2637}"/>
                  </a:ext>
                </a:extLst>
              </p:cNvPr>
              <p:cNvSpPr/>
              <p:nvPr/>
            </p:nvSpPr>
            <p:spPr>
              <a:xfrm rot="10800000">
                <a:off x="2636988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7" name="Right Triangle 526">
                <a:extLst>
                  <a:ext uri="{FF2B5EF4-FFF2-40B4-BE49-F238E27FC236}">
                    <a16:creationId xmlns:a16="http://schemas.microsoft.com/office/drawing/2014/main" id="{3F28C314-B8A5-4F68-AA0B-5C49318E52A0}"/>
                  </a:ext>
                </a:extLst>
              </p:cNvPr>
              <p:cNvSpPr/>
              <p:nvPr/>
            </p:nvSpPr>
            <p:spPr>
              <a:xfrm>
                <a:off x="2636987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8" name="Right Triangle 527">
                <a:extLst>
                  <a:ext uri="{FF2B5EF4-FFF2-40B4-BE49-F238E27FC236}">
                    <a16:creationId xmlns:a16="http://schemas.microsoft.com/office/drawing/2014/main" id="{20AC663A-85E2-45AE-90F2-1AD76DBA38D5}"/>
                  </a:ext>
                </a:extLst>
              </p:cNvPr>
              <p:cNvSpPr/>
              <p:nvPr/>
            </p:nvSpPr>
            <p:spPr>
              <a:xfrm rot="10800000">
                <a:off x="2636988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29" name="Right Triangle 528">
                <a:extLst>
                  <a:ext uri="{FF2B5EF4-FFF2-40B4-BE49-F238E27FC236}">
                    <a16:creationId xmlns:a16="http://schemas.microsoft.com/office/drawing/2014/main" id="{288501DB-3F6A-4901-A125-AB906B76B8C4}"/>
                  </a:ext>
                </a:extLst>
              </p:cNvPr>
              <p:cNvSpPr/>
              <p:nvPr/>
            </p:nvSpPr>
            <p:spPr>
              <a:xfrm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0" name="Right Triangle 529">
                <a:extLst>
                  <a:ext uri="{FF2B5EF4-FFF2-40B4-BE49-F238E27FC236}">
                    <a16:creationId xmlns:a16="http://schemas.microsoft.com/office/drawing/2014/main" id="{6232E62C-6E4A-4EF3-B479-4757A4A8A32F}"/>
                  </a:ext>
                </a:extLst>
              </p:cNvPr>
              <p:cNvSpPr/>
              <p:nvPr/>
            </p:nvSpPr>
            <p:spPr>
              <a:xfrm rot="10800000" flipH="1">
                <a:off x="3548522" y="5481973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1" name="Right Triangle 530">
                <a:extLst>
                  <a:ext uri="{FF2B5EF4-FFF2-40B4-BE49-F238E27FC236}">
                    <a16:creationId xmlns:a16="http://schemas.microsoft.com/office/drawing/2014/main" id="{3D92A901-D3E6-4778-A948-A6877EDD225E}"/>
                  </a:ext>
                </a:extLst>
              </p:cNvPr>
              <p:cNvSpPr/>
              <p:nvPr/>
            </p:nvSpPr>
            <p:spPr>
              <a:xfrm flipH="1" flipV="1">
                <a:off x="3548522" y="3651328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2" name="Right Triangle 531">
                <a:extLst>
                  <a:ext uri="{FF2B5EF4-FFF2-40B4-BE49-F238E27FC236}">
                    <a16:creationId xmlns:a16="http://schemas.microsoft.com/office/drawing/2014/main" id="{43DDF75F-4E4E-4006-B710-5B405E563D72}"/>
                  </a:ext>
                </a:extLst>
              </p:cNvPr>
              <p:cNvSpPr/>
              <p:nvPr/>
            </p:nvSpPr>
            <p:spPr>
              <a:xfrm rot="10800000" flipH="1">
                <a:off x="3548522" y="4566554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3" name="Right Triangle 532">
                <a:extLst>
                  <a:ext uri="{FF2B5EF4-FFF2-40B4-BE49-F238E27FC236}">
                    <a16:creationId xmlns:a16="http://schemas.microsoft.com/office/drawing/2014/main" id="{10B0B345-7D2D-4151-A8DE-E14AF34BAF65}"/>
                  </a:ext>
                </a:extLst>
              </p:cNvPr>
              <p:cNvSpPr/>
              <p:nvPr/>
            </p:nvSpPr>
            <p:spPr>
              <a:xfrm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4" name="Right Triangle 533">
                <a:extLst>
                  <a:ext uri="{FF2B5EF4-FFF2-40B4-BE49-F238E27FC236}">
                    <a16:creationId xmlns:a16="http://schemas.microsoft.com/office/drawing/2014/main" id="{EA6DBCBE-E1CE-45FD-8387-8E63183AADFB}"/>
                  </a:ext>
                </a:extLst>
              </p:cNvPr>
              <p:cNvSpPr/>
              <p:nvPr/>
            </p:nvSpPr>
            <p:spPr>
              <a:xfrm rot="10800000" flipH="1">
                <a:off x="3548522" y="2739349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5" name="Right Triangle 534">
                <a:extLst>
                  <a:ext uri="{FF2B5EF4-FFF2-40B4-BE49-F238E27FC236}">
                    <a16:creationId xmlns:a16="http://schemas.microsoft.com/office/drawing/2014/main" id="{91997B52-26D2-4A92-AA11-7F6CBE9A1C90}"/>
                  </a:ext>
                </a:extLst>
              </p:cNvPr>
              <p:cNvSpPr/>
              <p:nvPr/>
            </p:nvSpPr>
            <p:spPr>
              <a:xfrm flipH="1" flipV="1">
                <a:off x="3548522" y="912161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6" name="Right Triangle 535">
                <a:extLst>
                  <a:ext uri="{FF2B5EF4-FFF2-40B4-BE49-F238E27FC236}">
                    <a16:creationId xmlns:a16="http://schemas.microsoft.com/office/drawing/2014/main" id="{150C7C74-5325-4848-98C9-28AB95DB2561}"/>
                  </a:ext>
                </a:extLst>
              </p:cNvPr>
              <p:cNvSpPr/>
              <p:nvPr/>
            </p:nvSpPr>
            <p:spPr>
              <a:xfrm flipH="1">
                <a:off x="3548522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7" name="Right Triangle 536">
                <a:extLst>
                  <a:ext uri="{FF2B5EF4-FFF2-40B4-BE49-F238E27FC236}">
                    <a16:creationId xmlns:a16="http://schemas.microsoft.com/office/drawing/2014/main" id="{5D00686D-147E-413C-A77A-6A341A5F711B}"/>
                  </a:ext>
                </a:extLst>
              </p:cNvPr>
              <p:cNvSpPr/>
              <p:nvPr/>
            </p:nvSpPr>
            <p:spPr>
              <a:xfrm rot="10800000" flipH="1">
                <a:off x="3548523" y="1827387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8" name="Right Triangle 537">
                <a:extLst>
                  <a:ext uri="{FF2B5EF4-FFF2-40B4-BE49-F238E27FC236}">
                    <a16:creationId xmlns:a16="http://schemas.microsoft.com/office/drawing/2014/main" id="{A197E590-5600-47B2-B66B-B9B0E670F38F}"/>
                  </a:ext>
                </a:extLst>
              </p:cNvPr>
              <p:cNvSpPr/>
              <p:nvPr/>
            </p:nvSpPr>
            <p:spPr>
              <a:xfrm flipH="1">
                <a:off x="3548522" y="0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539" name="Right Triangle 538">
                <a:extLst>
                  <a:ext uri="{FF2B5EF4-FFF2-40B4-BE49-F238E27FC236}">
                    <a16:creationId xmlns:a16="http://schemas.microsoft.com/office/drawing/2014/main" id="{3F662941-4F4E-4987-80FF-0AFEA5C177B1}"/>
                  </a:ext>
                </a:extLst>
              </p:cNvPr>
              <p:cNvSpPr/>
              <p:nvPr/>
            </p:nvSpPr>
            <p:spPr>
              <a:xfrm rot="10800000" flipH="1">
                <a:off x="3548522" y="4665"/>
                <a:ext cx="914400" cy="914400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81824817-2E92-4DEB-AD36-FA44E7AE83F0}"/>
                </a:ext>
              </a:extLst>
            </p:cNvPr>
            <p:cNvGrpSpPr/>
            <p:nvPr userDrawn="1"/>
          </p:nvGrpSpPr>
          <p:grpSpPr>
            <a:xfrm>
              <a:off x="6960870" y="-34225"/>
              <a:ext cx="5221973" cy="6959600"/>
              <a:chOff x="6960870" y="-34225"/>
              <a:chExt cx="5221973" cy="6959600"/>
            </a:xfrm>
          </p:grpSpPr>
          <p:sp>
            <p:nvSpPr>
              <p:cNvPr id="193" name="Right Triangle 192">
                <a:extLst>
                  <a:ext uri="{FF2B5EF4-FFF2-40B4-BE49-F238E27FC236}">
                    <a16:creationId xmlns:a16="http://schemas.microsoft.com/office/drawing/2014/main" id="{425C0697-BF01-4199-B151-74E3AA49DA43}"/>
                  </a:ext>
                </a:extLst>
              </p:cNvPr>
              <p:cNvSpPr/>
              <p:nvPr/>
            </p:nvSpPr>
            <p:spPr>
              <a:xfrm rot="10800000" flipV="1">
                <a:off x="8699782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4" name="Right Triangle 193">
                <a:extLst>
                  <a:ext uri="{FF2B5EF4-FFF2-40B4-BE49-F238E27FC236}">
                    <a16:creationId xmlns:a16="http://schemas.microsoft.com/office/drawing/2014/main" id="{19F4D279-6462-4515-8E80-6C97008141AA}"/>
                  </a:ext>
                </a:extLst>
              </p:cNvPr>
              <p:cNvSpPr/>
              <p:nvPr/>
            </p:nvSpPr>
            <p:spPr>
              <a:xfrm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5" name="Right Triangle 194">
                <a:extLst>
                  <a:ext uri="{FF2B5EF4-FFF2-40B4-BE49-F238E27FC236}">
                    <a16:creationId xmlns:a16="http://schemas.microsoft.com/office/drawing/2014/main" id="{0F0D7DD1-3050-41BD-A36A-DF78D96D2880}"/>
                  </a:ext>
                </a:extLst>
              </p:cNvPr>
              <p:cNvSpPr/>
              <p:nvPr/>
            </p:nvSpPr>
            <p:spPr>
              <a:xfrm rot="10800000">
                <a:off x="8699782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6" name="Right Triangle 195">
                <a:extLst>
                  <a:ext uri="{FF2B5EF4-FFF2-40B4-BE49-F238E27FC236}">
                    <a16:creationId xmlns:a16="http://schemas.microsoft.com/office/drawing/2014/main" id="{1F2238D4-1524-41A0-B252-DD7A73733570}"/>
                  </a:ext>
                </a:extLst>
              </p:cNvPr>
              <p:cNvSpPr/>
              <p:nvPr/>
            </p:nvSpPr>
            <p:spPr>
              <a:xfrm flipV="1">
                <a:off x="8699782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7" name="Right Triangle 196">
                <a:extLst>
                  <a:ext uri="{FF2B5EF4-FFF2-40B4-BE49-F238E27FC236}">
                    <a16:creationId xmlns:a16="http://schemas.microsoft.com/office/drawing/2014/main" id="{01869435-F63F-4D05-A73B-A2214D00CF06}"/>
                  </a:ext>
                </a:extLst>
              </p:cNvPr>
              <p:cNvSpPr/>
              <p:nvPr/>
            </p:nvSpPr>
            <p:spPr>
              <a:xfrm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8" name="Right Triangle 197">
                <a:extLst>
                  <a:ext uri="{FF2B5EF4-FFF2-40B4-BE49-F238E27FC236}">
                    <a16:creationId xmlns:a16="http://schemas.microsoft.com/office/drawing/2014/main" id="{82E7532B-3CA9-45F3-8B59-321BF46B8640}"/>
                  </a:ext>
                </a:extLst>
              </p:cNvPr>
              <p:cNvSpPr/>
              <p:nvPr/>
            </p:nvSpPr>
            <p:spPr>
              <a:xfrm rot="10800000">
                <a:off x="869978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199" name="Right Triangle 198">
                <a:extLst>
                  <a:ext uri="{FF2B5EF4-FFF2-40B4-BE49-F238E27FC236}">
                    <a16:creationId xmlns:a16="http://schemas.microsoft.com/office/drawing/2014/main" id="{24A23761-E1C7-4D4D-B8CD-F9CCE6A53CAC}"/>
                  </a:ext>
                </a:extLst>
              </p:cNvPr>
              <p:cNvSpPr/>
              <p:nvPr/>
            </p:nvSpPr>
            <p:spPr>
              <a:xfrm>
                <a:off x="8699782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0" name="Right Triangle 199">
                <a:extLst>
                  <a:ext uri="{FF2B5EF4-FFF2-40B4-BE49-F238E27FC236}">
                    <a16:creationId xmlns:a16="http://schemas.microsoft.com/office/drawing/2014/main" id="{45DE3A15-3D7C-4CDE-A29B-3A9C0FD8E701}"/>
                  </a:ext>
                </a:extLst>
              </p:cNvPr>
              <p:cNvSpPr/>
              <p:nvPr/>
            </p:nvSpPr>
            <p:spPr>
              <a:xfrm flipV="1">
                <a:off x="8699782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1" name="Right Triangle 200">
                <a:extLst>
                  <a:ext uri="{FF2B5EF4-FFF2-40B4-BE49-F238E27FC236}">
                    <a16:creationId xmlns:a16="http://schemas.microsoft.com/office/drawing/2014/main" id="{4C7A38F1-B4D6-4A8F-A487-676958751341}"/>
                  </a:ext>
                </a:extLst>
              </p:cNvPr>
              <p:cNvSpPr/>
              <p:nvPr/>
            </p:nvSpPr>
            <p:spPr>
              <a:xfrm>
                <a:off x="8699782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2" name="Right Triangle 201">
                <a:extLst>
                  <a:ext uri="{FF2B5EF4-FFF2-40B4-BE49-F238E27FC236}">
                    <a16:creationId xmlns:a16="http://schemas.microsoft.com/office/drawing/2014/main" id="{50E5CB87-6700-463E-A68D-D9DE4D3C5473}"/>
                  </a:ext>
                </a:extLst>
              </p:cNvPr>
              <p:cNvSpPr/>
              <p:nvPr/>
            </p:nvSpPr>
            <p:spPr>
              <a:xfrm rot="10800000">
                <a:off x="8699783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3" name="Right Triangle 202">
                <a:extLst>
                  <a:ext uri="{FF2B5EF4-FFF2-40B4-BE49-F238E27FC236}">
                    <a16:creationId xmlns:a16="http://schemas.microsoft.com/office/drawing/2014/main" id="{7D1569BB-C533-4644-B17E-B5445B806437}"/>
                  </a:ext>
                </a:extLst>
              </p:cNvPr>
              <p:cNvSpPr/>
              <p:nvPr/>
            </p:nvSpPr>
            <p:spPr>
              <a:xfrm>
                <a:off x="8699782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4" name="Right Triangle 203">
                <a:extLst>
                  <a:ext uri="{FF2B5EF4-FFF2-40B4-BE49-F238E27FC236}">
                    <a16:creationId xmlns:a16="http://schemas.microsoft.com/office/drawing/2014/main" id="{B3B52BC8-625D-44F6-8E1A-E1B06A12AE02}"/>
                  </a:ext>
                </a:extLst>
              </p:cNvPr>
              <p:cNvSpPr/>
              <p:nvPr/>
            </p:nvSpPr>
            <p:spPr>
              <a:xfrm rot="10800000">
                <a:off x="8699782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5" name="Right Triangle 204">
                <a:extLst>
                  <a:ext uri="{FF2B5EF4-FFF2-40B4-BE49-F238E27FC236}">
                    <a16:creationId xmlns:a16="http://schemas.microsoft.com/office/drawing/2014/main" id="{21CA103C-48FF-4175-A73E-AE136873F60E}"/>
                  </a:ext>
                </a:extLst>
              </p:cNvPr>
              <p:cNvSpPr/>
              <p:nvPr/>
            </p:nvSpPr>
            <p:spPr>
              <a:xfrm rot="10800000" flipH="1" flipV="1">
                <a:off x="957054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6" name="Right Triangle 205">
                <a:extLst>
                  <a:ext uri="{FF2B5EF4-FFF2-40B4-BE49-F238E27FC236}">
                    <a16:creationId xmlns:a16="http://schemas.microsoft.com/office/drawing/2014/main" id="{E203D859-413C-4AB7-AD58-4C7C1F70363E}"/>
                  </a:ext>
                </a:extLst>
              </p:cNvPr>
              <p:cNvSpPr/>
              <p:nvPr/>
            </p:nvSpPr>
            <p:spPr>
              <a:xfrm flipH="1">
                <a:off x="957054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7" name="Right Triangle 206">
                <a:extLst>
                  <a:ext uri="{FF2B5EF4-FFF2-40B4-BE49-F238E27FC236}">
                    <a16:creationId xmlns:a16="http://schemas.microsoft.com/office/drawing/2014/main" id="{F7726CD0-BF60-4A71-B590-46FC4628C628}"/>
                  </a:ext>
                </a:extLst>
              </p:cNvPr>
              <p:cNvSpPr/>
              <p:nvPr/>
            </p:nvSpPr>
            <p:spPr>
              <a:xfrm flipH="1" flipV="1">
                <a:off x="957054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8" name="Right Triangle 207">
                <a:extLst>
                  <a:ext uri="{FF2B5EF4-FFF2-40B4-BE49-F238E27FC236}">
                    <a16:creationId xmlns:a16="http://schemas.microsoft.com/office/drawing/2014/main" id="{8648945A-D41E-41EB-9187-9160E002CC4B}"/>
                  </a:ext>
                </a:extLst>
              </p:cNvPr>
              <p:cNvSpPr/>
              <p:nvPr/>
            </p:nvSpPr>
            <p:spPr>
              <a:xfrm rot="10800000" flipH="1" flipV="1">
                <a:off x="957054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09" name="Right Triangle 208">
                <a:extLst>
                  <a:ext uri="{FF2B5EF4-FFF2-40B4-BE49-F238E27FC236}">
                    <a16:creationId xmlns:a16="http://schemas.microsoft.com/office/drawing/2014/main" id="{619B768A-22BF-4EF9-A586-E104218DB8E0}"/>
                  </a:ext>
                </a:extLst>
              </p:cNvPr>
              <p:cNvSpPr/>
              <p:nvPr/>
            </p:nvSpPr>
            <p:spPr>
              <a:xfrm flipH="1">
                <a:off x="957054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0" name="Right Triangle 209">
                <a:extLst>
                  <a:ext uri="{FF2B5EF4-FFF2-40B4-BE49-F238E27FC236}">
                    <a16:creationId xmlns:a16="http://schemas.microsoft.com/office/drawing/2014/main" id="{EB9E1575-47BD-4520-9735-BE4197A21C60}"/>
                  </a:ext>
                </a:extLst>
              </p:cNvPr>
              <p:cNvSpPr/>
              <p:nvPr/>
            </p:nvSpPr>
            <p:spPr>
              <a:xfrm flipH="1">
                <a:off x="957054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1" name="Right Triangle 210">
                <a:extLst>
                  <a:ext uri="{FF2B5EF4-FFF2-40B4-BE49-F238E27FC236}">
                    <a16:creationId xmlns:a16="http://schemas.microsoft.com/office/drawing/2014/main" id="{4697E98E-ADEC-4752-A738-7B309D5885C3}"/>
                  </a:ext>
                </a:extLst>
              </p:cNvPr>
              <p:cNvSpPr/>
              <p:nvPr/>
            </p:nvSpPr>
            <p:spPr>
              <a:xfrm rot="10800000" flipH="1">
                <a:off x="9570548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2" name="Right Triangle 211">
                <a:extLst>
                  <a:ext uri="{FF2B5EF4-FFF2-40B4-BE49-F238E27FC236}">
                    <a16:creationId xmlns:a16="http://schemas.microsoft.com/office/drawing/2014/main" id="{ED2F7F99-5FF5-4602-BE01-C7D91EE77ACF}"/>
                  </a:ext>
                </a:extLst>
              </p:cNvPr>
              <p:cNvSpPr/>
              <p:nvPr/>
            </p:nvSpPr>
            <p:spPr>
              <a:xfrm flipH="1" flipV="1">
                <a:off x="957054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3" name="Right Triangle 212">
                <a:extLst>
                  <a:ext uri="{FF2B5EF4-FFF2-40B4-BE49-F238E27FC236}">
                    <a16:creationId xmlns:a16="http://schemas.microsoft.com/office/drawing/2014/main" id="{4EC36E49-C934-41B5-B4BF-DFB6021EAB83}"/>
                  </a:ext>
                </a:extLst>
              </p:cNvPr>
              <p:cNvSpPr/>
              <p:nvPr/>
            </p:nvSpPr>
            <p:spPr>
              <a:xfrm rot="10800000" flipH="1" flipV="1">
                <a:off x="9570547" y="834409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4" name="Right Triangle 213">
                <a:extLst>
                  <a:ext uri="{FF2B5EF4-FFF2-40B4-BE49-F238E27FC236}">
                    <a16:creationId xmlns:a16="http://schemas.microsoft.com/office/drawing/2014/main" id="{2AE1354A-831D-448A-8D40-07B7934B43D5}"/>
                  </a:ext>
                </a:extLst>
              </p:cNvPr>
              <p:cNvSpPr/>
              <p:nvPr/>
            </p:nvSpPr>
            <p:spPr>
              <a:xfrm flipH="1">
                <a:off x="957054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5" name="Right Triangle 214">
                <a:extLst>
                  <a:ext uri="{FF2B5EF4-FFF2-40B4-BE49-F238E27FC236}">
                    <a16:creationId xmlns:a16="http://schemas.microsoft.com/office/drawing/2014/main" id="{D1B7465C-EE3C-430A-BBE7-D2032B725AAB}"/>
                  </a:ext>
                </a:extLst>
              </p:cNvPr>
              <p:cNvSpPr/>
              <p:nvPr/>
            </p:nvSpPr>
            <p:spPr>
              <a:xfrm rot="10800000" flipH="1">
                <a:off x="9570548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6" name="Right Triangle 215">
                <a:extLst>
                  <a:ext uri="{FF2B5EF4-FFF2-40B4-BE49-F238E27FC236}">
                    <a16:creationId xmlns:a16="http://schemas.microsoft.com/office/drawing/2014/main" id="{1C3AC8CD-7CC6-49CB-B0D0-FDC26E3BD94A}"/>
                  </a:ext>
                </a:extLst>
              </p:cNvPr>
              <p:cNvSpPr/>
              <p:nvPr/>
            </p:nvSpPr>
            <p:spPr>
              <a:xfrm flipH="1">
                <a:off x="957054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7" name="Right Triangle 216">
                <a:extLst>
                  <a:ext uri="{FF2B5EF4-FFF2-40B4-BE49-F238E27FC236}">
                    <a16:creationId xmlns:a16="http://schemas.microsoft.com/office/drawing/2014/main" id="{F01B0F76-0DDC-4D28-985C-19887C7E94DE}"/>
                  </a:ext>
                </a:extLst>
              </p:cNvPr>
              <p:cNvSpPr/>
              <p:nvPr/>
            </p:nvSpPr>
            <p:spPr>
              <a:xfrm rot="10800000" flipH="1">
                <a:off x="957054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8" name="Right Triangle 217">
                <a:extLst>
                  <a:ext uri="{FF2B5EF4-FFF2-40B4-BE49-F238E27FC236}">
                    <a16:creationId xmlns:a16="http://schemas.microsoft.com/office/drawing/2014/main" id="{2540DC84-7BA7-4B90-B901-FDB0EB3A76ED}"/>
                  </a:ext>
                </a:extLst>
              </p:cNvPr>
              <p:cNvSpPr/>
              <p:nvPr/>
            </p:nvSpPr>
            <p:spPr>
              <a:xfrm flipV="1">
                <a:off x="1044131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19" name="Right Triangle 218">
                <a:extLst>
                  <a:ext uri="{FF2B5EF4-FFF2-40B4-BE49-F238E27FC236}">
                    <a16:creationId xmlns:a16="http://schemas.microsoft.com/office/drawing/2014/main" id="{A9CF6A9A-2CB4-4531-8D0C-7E65D335E94F}"/>
                  </a:ext>
                </a:extLst>
              </p:cNvPr>
              <p:cNvSpPr/>
              <p:nvPr/>
            </p:nvSpPr>
            <p:spPr>
              <a:xfrm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0" name="Right Triangle 219">
                <a:extLst>
                  <a:ext uri="{FF2B5EF4-FFF2-40B4-BE49-F238E27FC236}">
                    <a16:creationId xmlns:a16="http://schemas.microsoft.com/office/drawing/2014/main" id="{6E4A9355-7DCA-4A0A-81DE-2DB0CC7BB625}"/>
                  </a:ext>
                </a:extLst>
              </p:cNvPr>
              <p:cNvSpPr/>
              <p:nvPr/>
            </p:nvSpPr>
            <p:spPr>
              <a:xfrm rot="10800000">
                <a:off x="10441311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1" name="Right Triangle 220">
                <a:extLst>
                  <a:ext uri="{FF2B5EF4-FFF2-40B4-BE49-F238E27FC236}">
                    <a16:creationId xmlns:a16="http://schemas.microsoft.com/office/drawing/2014/main" id="{31F6B1B8-8F6C-4289-B1E6-056FB2E22F7A}"/>
                  </a:ext>
                </a:extLst>
              </p:cNvPr>
              <p:cNvSpPr/>
              <p:nvPr/>
            </p:nvSpPr>
            <p:spPr>
              <a:xfrm flipV="1">
                <a:off x="1044131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2" name="Right Triangle 221">
                <a:extLst>
                  <a:ext uri="{FF2B5EF4-FFF2-40B4-BE49-F238E27FC236}">
                    <a16:creationId xmlns:a16="http://schemas.microsoft.com/office/drawing/2014/main" id="{93CF2D55-5BFB-4060-B679-E9EC4946988B}"/>
                  </a:ext>
                </a:extLst>
              </p:cNvPr>
              <p:cNvSpPr/>
              <p:nvPr/>
            </p:nvSpPr>
            <p:spPr>
              <a:xfrm>
                <a:off x="1044131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3" name="Right Triangle 222">
                <a:extLst>
                  <a:ext uri="{FF2B5EF4-FFF2-40B4-BE49-F238E27FC236}">
                    <a16:creationId xmlns:a16="http://schemas.microsoft.com/office/drawing/2014/main" id="{17CD2C99-5C60-4B79-8752-CB6780E26AF0}"/>
                  </a:ext>
                </a:extLst>
              </p:cNvPr>
              <p:cNvSpPr/>
              <p:nvPr/>
            </p:nvSpPr>
            <p:spPr>
              <a:xfrm rot="10800000">
                <a:off x="10441312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4" name="Right Triangle 223">
                <a:extLst>
                  <a:ext uri="{FF2B5EF4-FFF2-40B4-BE49-F238E27FC236}">
                    <a16:creationId xmlns:a16="http://schemas.microsoft.com/office/drawing/2014/main" id="{DAC8C5C6-8C2E-4575-A044-AC6DD5421CA1}"/>
                  </a:ext>
                </a:extLst>
              </p:cNvPr>
              <p:cNvSpPr/>
              <p:nvPr/>
            </p:nvSpPr>
            <p:spPr>
              <a:xfrm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5" name="Right Triangle 224">
                <a:extLst>
                  <a:ext uri="{FF2B5EF4-FFF2-40B4-BE49-F238E27FC236}">
                    <a16:creationId xmlns:a16="http://schemas.microsoft.com/office/drawing/2014/main" id="{849C807C-08BA-4053-B2E7-0399E1FA964F}"/>
                  </a:ext>
                </a:extLst>
              </p:cNvPr>
              <p:cNvSpPr/>
              <p:nvPr/>
            </p:nvSpPr>
            <p:spPr>
              <a:xfrm rot="10800000">
                <a:off x="1044131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6" name="Right Triangle 225">
                <a:extLst>
                  <a:ext uri="{FF2B5EF4-FFF2-40B4-BE49-F238E27FC236}">
                    <a16:creationId xmlns:a16="http://schemas.microsoft.com/office/drawing/2014/main" id="{2F89F890-E8D5-45E0-801F-9A9282A642F1}"/>
                  </a:ext>
                </a:extLst>
              </p:cNvPr>
              <p:cNvSpPr/>
              <p:nvPr/>
            </p:nvSpPr>
            <p:spPr>
              <a:xfrm flipV="1">
                <a:off x="1044131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7" name="Right Triangle 226">
                <a:extLst>
                  <a:ext uri="{FF2B5EF4-FFF2-40B4-BE49-F238E27FC236}">
                    <a16:creationId xmlns:a16="http://schemas.microsoft.com/office/drawing/2014/main" id="{E610D527-1D69-4E71-8ECB-2CB0C5A313F1}"/>
                  </a:ext>
                </a:extLst>
              </p:cNvPr>
              <p:cNvSpPr/>
              <p:nvPr/>
            </p:nvSpPr>
            <p:spPr>
              <a:xfrm rot="10800000">
                <a:off x="1044131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8" name="Right Triangle 227">
                <a:extLst>
                  <a:ext uri="{FF2B5EF4-FFF2-40B4-BE49-F238E27FC236}">
                    <a16:creationId xmlns:a16="http://schemas.microsoft.com/office/drawing/2014/main" id="{C0BDA8AE-8E15-464B-97E6-67A8D9323395}"/>
                  </a:ext>
                </a:extLst>
              </p:cNvPr>
              <p:cNvSpPr/>
              <p:nvPr/>
            </p:nvSpPr>
            <p:spPr>
              <a:xfrm>
                <a:off x="10441311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29" name="Right Triangle 228">
                <a:extLst>
                  <a:ext uri="{FF2B5EF4-FFF2-40B4-BE49-F238E27FC236}">
                    <a16:creationId xmlns:a16="http://schemas.microsoft.com/office/drawing/2014/main" id="{66B77DF3-9237-4BF4-B95D-FE0D7B1CE561}"/>
                  </a:ext>
                </a:extLst>
              </p:cNvPr>
              <p:cNvSpPr/>
              <p:nvPr/>
            </p:nvSpPr>
            <p:spPr>
              <a:xfrm rot="10800000">
                <a:off x="1044131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0" name="Right Triangle 229">
                <a:extLst>
                  <a:ext uri="{FF2B5EF4-FFF2-40B4-BE49-F238E27FC236}">
                    <a16:creationId xmlns:a16="http://schemas.microsoft.com/office/drawing/2014/main" id="{601C061F-B223-4025-BA8E-699C43D5865C}"/>
                  </a:ext>
                </a:extLst>
              </p:cNvPr>
              <p:cNvSpPr/>
              <p:nvPr/>
            </p:nvSpPr>
            <p:spPr>
              <a:xfrm flipH="1" flipV="1">
                <a:off x="1131207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1" name="Right Triangle 230">
                <a:extLst>
                  <a:ext uri="{FF2B5EF4-FFF2-40B4-BE49-F238E27FC236}">
                    <a16:creationId xmlns:a16="http://schemas.microsoft.com/office/drawing/2014/main" id="{3C71DF3A-52D8-41A4-BB62-326763D71B30}"/>
                  </a:ext>
                </a:extLst>
              </p:cNvPr>
              <p:cNvSpPr/>
              <p:nvPr/>
            </p:nvSpPr>
            <p:spPr>
              <a:xfrm flipH="1">
                <a:off x="1131207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2" name="Right Triangle 231">
                <a:extLst>
                  <a:ext uri="{FF2B5EF4-FFF2-40B4-BE49-F238E27FC236}">
                    <a16:creationId xmlns:a16="http://schemas.microsoft.com/office/drawing/2014/main" id="{80A08D07-2851-47B0-9B3F-0759FF46A847}"/>
                  </a:ext>
                </a:extLst>
              </p:cNvPr>
              <p:cNvSpPr/>
              <p:nvPr/>
            </p:nvSpPr>
            <p:spPr>
              <a:xfrm rot="10800000" flipH="1">
                <a:off x="11312078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3" name="Right Triangle 232">
                <a:extLst>
                  <a:ext uri="{FF2B5EF4-FFF2-40B4-BE49-F238E27FC236}">
                    <a16:creationId xmlns:a16="http://schemas.microsoft.com/office/drawing/2014/main" id="{264F73B9-0942-445B-91D1-6FDD22B97C40}"/>
                  </a:ext>
                </a:extLst>
              </p:cNvPr>
              <p:cNvSpPr/>
              <p:nvPr/>
            </p:nvSpPr>
            <p:spPr>
              <a:xfrm flipH="1" flipV="1">
                <a:off x="1131207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4" name="Right Triangle 233">
                <a:extLst>
                  <a:ext uri="{FF2B5EF4-FFF2-40B4-BE49-F238E27FC236}">
                    <a16:creationId xmlns:a16="http://schemas.microsoft.com/office/drawing/2014/main" id="{FF9957DD-6647-4F4E-9BAF-8EC5FD05418F}"/>
                  </a:ext>
                </a:extLst>
              </p:cNvPr>
              <p:cNvSpPr/>
              <p:nvPr/>
            </p:nvSpPr>
            <p:spPr>
              <a:xfrm rot="10800000" flipH="1" flipV="1">
                <a:off x="11312078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5" name="Right Triangle 234">
                <a:extLst>
                  <a:ext uri="{FF2B5EF4-FFF2-40B4-BE49-F238E27FC236}">
                    <a16:creationId xmlns:a16="http://schemas.microsoft.com/office/drawing/2014/main" id="{346D56BA-1CF8-43CA-AE20-16F83D9BE765}"/>
                  </a:ext>
                </a:extLst>
              </p:cNvPr>
              <p:cNvSpPr/>
              <p:nvPr/>
            </p:nvSpPr>
            <p:spPr>
              <a:xfrm flipH="1">
                <a:off x="1131207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6" name="Right Triangle 235">
                <a:extLst>
                  <a:ext uri="{FF2B5EF4-FFF2-40B4-BE49-F238E27FC236}">
                    <a16:creationId xmlns:a16="http://schemas.microsoft.com/office/drawing/2014/main" id="{206F3A44-116B-42C7-BC5C-FC7DB5B45DFC}"/>
                  </a:ext>
                </a:extLst>
              </p:cNvPr>
              <p:cNvSpPr/>
              <p:nvPr/>
            </p:nvSpPr>
            <p:spPr>
              <a:xfrm rot="10800000" flipH="1">
                <a:off x="1131207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7" name="Right Triangle 236">
                <a:extLst>
                  <a:ext uri="{FF2B5EF4-FFF2-40B4-BE49-F238E27FC236}">
                    <a16:creationId xmlns:a16="http://schemas.microsoft.com/office/drawing/2014/main" id="{665807CA-B043-4F4D-8182-3E3A48621952}"/>
                  </a:ext>
                </a:extLst>
              </p:cNvPr>
              <p:cNvSpPr/>
              <p:nvPr/>
            </p:nvSpPr>
            <p:spPr>
              <a:xfrm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9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8" name="Right Triangle 237">
                <a:extLst>
                  <a:ext uri="{FF2B5EF4-FFF2-40B4-BE49-F238E27FC236}">
                    <a16:creationId xmlns:a16="http://schemas.microsoft.com/office/drawing/2014/main" id="{8250CCE5-DD4D-42C2-A49E-2195C4884959}"/>
                  </a:ext>
                </a:extLst>
              </p:cNvPr>
              <p:cNvSpPr/>
              <p:nvPr/>
            </p:nvSpPr>
            <p:spPr>
              <a:xfrm rot="10800000" flipH="1" flipV="1">
                <a:off x="1131207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39" name="Right Triangle 238">
                <a:extLst>
                  <a:ext uri="{FF2B5EF4-FFF2-40B4-BE49-F238E27FC236}">
                    <a16:creationId xmlns:a16="http://schemas.microsoft.com/office/drawing/2014/main" id="{4E66F516-17E5-4640-BCA3-7CC1B1C26242}"/>
                  </a:ext>
                </a:extLst>
              </p:cNvPr>
              <p:cNvSpPr/>
              <p:nvPr/>
            </p:nvSpPr>
            <p:spPr>
              <a:xfrm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0" name="Right Triangle 239">
                <a:extLst>
                  <a:ext uri="{FF2B5EF4-FFF2-40B4-BE49-F238E27FC236}">
                    <a16:creationId xmlns:a16="http://schemas.microsoft.com/office/drawing/2014/main" id="{2DE41A52-5309-4761-8EB5-F07EF7D64C10}"/>
                  </a:ext>
                </a:extLst>
              </p:cNvPr>
              <p:cNvSpPr/>
              <p:nvPr/>
            </p:nvSpPr>
            <p:spPr>
              <a:xfrm rot="10800000" flipH="1">
                <a:off x="1131207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1" name="Right Triangle 240">
                <a:extLst>
                  <a:ext uri="{FF2B5EF4-FFF2-40B4-BE49-F238E27FC236}">
                    <a16:creationId xmlns:a16="http://schemas.microsoft.com/office/drawing/2014/main" id="{F79EC3B2-2E18-4625-AB97-344606EA1FB1}"/>
                  </a:ext>
                </a:extLst>
              </p:cNvPr>
              <p:cNvSpPr/>
              <p:nvPr/>
            </p:nvSpPr>
            <p:spPr>
              <a:xfrm flipH="1">
                <a:off x="1131207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2" name="Right Triangle 241">
                <a:extLst>
                  <a:ext uri="{FF2B5EF4-FFF2-40B4-BE49-F238E27FC236}">
                    <a16:creationId xmlns:a16="http://schemas.microsoft.com/office/drawing/2014/main" id="{BC43942D-477D-472F-933D-B0F894DF0CEB}"/>
                  </a:ext>
                </a:extLst>
              </p:cNvPr>
              <p:cNvSpPr/>
              <p:nvPr/>
            </p:nvSpPr>
            <p:spPr>
              <a:xfrm rot="10800000" flipH="1">
                <a:off x="1131207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3" name="Right Triangle 242">
                <a:extLst>
                  <a:ext uri="{FF2B5EF4-FFF2-40B4-BE49-F238E27FC236}">
                    <a16:creationId xmlns:a16="http://schemas.microsoft.com/office/drawing/2014/main" id="{C57AF2A9-6EDF-4D1D-809C-6B78DC495C99}"/>
                  </a:ext>
                </a:extLst>
              </p:cNvPr>
              <p:cNvSpPr/>
              <p:nvPr/>
            </p:nvSpPr>
            <p:spPr>
              <a:xfrm flipV="1">
                <a:off x="6960870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4" name="Right Triangle 243">
                <a:extLst>
                  <a:ext uri="{FF2B5EF4-FFF2-40B4-BE49-F238E27FC236}">
                    <a16:creationId xmlns:a16="http://schemas.microsoft.com/office/drawing/2014/main" id="{77277901-741C-4264-866E-3C67533B89A7}"/>
                  </a:ext>
                </a:extLst>
              </p:cNvPr>
              <p:cNvSpPr/>
              <p:nvPr/>
            </p:nvSpPr>
            <p:spPr>
              <a:xfrm rot="10800000" flipV="1">
                <a:off x="6960871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5" name="Right Triangle 244">
                <a:extLst>
                  <a:ext uri="{FF2B5EF4-FFF2-40B4-BE49-F238E27FC236}">
                    <a16:creationId xmlns:a16="http://schemas.microsoft.com/office/drawing/2014/main" id="{3109F570-A75D-49E2-BED8-4A178A383EDE}"/>
                  </a:ext>
                </a:extLst>
              </p:cNvPr>
              <p:cNvSpPr/>
              <p:nvPr/>
            </p:nvSpPr>
            <p:spPr>
              <a:xfrm>
                <a:off x="6960870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6" name="Right Triangle 245">
                <a:extLst>
                  <a:ext uri="{FF2B5EF4-FFF2-40B4-BE49-F238E27FC236}">
                    <a16:creationId xmlns:a16="http://schemas.microsoft.com/office/drawing/2014/main" id="{AF414021-24A4-442E-817C-A341BD254C0E}"/>
                  </a:ext>
                </a:extLst>
              </p:cNvPr>
              <p:cNvSpPr/>
              <p:nvPr userDrawn="1"/>
            </p:nvSpPr>
            <p:spPr>
              <a:xfrm flipV="1">
                <a:off x="6960870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7" name="Right Triangle 246">
                <a:extLst>
                  <a:ext uri="{FF2B5EF4-FFF2-40B4-BE49-F238E27FC236}">
                    <a16:creationId xmlns:a16="http://schemas.microsoft.com/office/drawing/2014/main" id="{11DFA151-2CA0-46CA-9C87-DAD44332AB6F}"/>
                  </a:ext>
                </a:extLst>
              </p:cNvPr>
              <p:cNvSpPr/>
              <p:nvPr/>
            </p:nvSpPr>
            <p:spPr>
              <a:xfrm rot="10800000" flipV="1">
                <a:off x="6960871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8" name="Right Triangle 247">
                <a:extLst>
                  <a:ext uri="{FF2B5EF4-FFF2-40B4-BE49-F238E27FC236}">
                    <a16:creationId xmlns:a16="http://schemas.microsoft.com/office/drawing/2014/main" id="{7ABEF43F-25C5-4665-B8F0-98C5C147CAE5}"/>
                  </a:ext>
                </a:extLst>
              </p:cNvPr>
              <p:cNvSpPr/>
              <p:nvPr/>
            </p:nvSpPr>
            <p:spPr>
              <a:xfrm>
                <a:off x="6960870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49" name="Right Triangle 248">
                <a:extLst>
                  <a:ext uri="{FF2B5EF4-FFF2-40B4-BE49-F238E27FC236}">
                    <a16:creationId xmlns:a16="http://schemas.microsoft.com/office/drawing/2014/main" id="{2C9C97CB-B490-4E7F-80A8-CEC33F5424B2}"/>
                  </a:ext>
                </a:extLst>
              </p:cNvPr>
              <p:cNvSpPr/>
              <p:nvPr/>
            </p:nvSpPr>
            <p:spPr>
              <a:xfrm rot="10800000">
                <a:off x="6960871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0" name="Right Triangle 249">
                <a:extLst>
                  <a:ext uri="{FF2B5EF4-FFF2-40B4-BE49-F238E27FC236}">
                    <a16:creationId xmlns:a16="http://schemas.microsoft.com/office/drawing/2014/main" id="{B94515F4-721B-43C9-A91F-D8976DFA11B0}"/>
                  </a:ext>
                </a:extLst>
              </p:cNvPr>
              <p:cNvSpPr/>
              <p:nvPr/>
            </p:nvSpPr>
            <p:spPr>
              <a:xfrm>
                <a:off x="6960870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1" name="Right Triangle 250">
                <a:extLst>
                  <a:ext uri="{FF2B5EF4-FFF2-40B4-BE49-F238E27FC236}">
                    <a16:creationId xmlns:a16="http://schemas.microsoft.com/office/drawing/2014/main" id="{D32F44B3-1699-41D4-8D7F-A746EEA397BA}"/>
                  </a:ext>
                </a:extLst>
              </p:cNvPr>
              <p:cNvSpPr/>
              <p:nvPr/>
            </p:nvSpPr>
            <p:spPr>
              <a:xfrm rot="10800000">
                <a:off x="6960871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2" name="Right Triangle 251">
                <a:extLst>
                  <a:ext uri="{FF2B5EF4-FFF2-40B4-BE49-F238E27FC236}">
                    <a16:creationId xmlns:a16="http://schemas.microsoft.com/office/drawing/2014/main" id="{9AC9D201-4389-47E9-ACE1-9C88AC800CC0}"/>
                  </a:ext>
                </a:extLst>
              </p:cNvPr>
              <p:cNvSpPr/>
              <p:nvPr/>
            </p:nvSpPr>
            <p:spPr>
              <a:xfrm rot="10800000" flipV="1">
                <a:off x="6960871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3" name="Right Triangle 252">
                <a:extLst>
                  <a:ext uri="{FF2B5EF4-FFF2-40B4-BE49-F238E27FC236}">
                    <a16:creationId xmlns:a16="http://schemas.microsoft.com/office/drawing/2014/main" id="{758167C9-0A35-419B-BFA1-8B5ADC962A4D}"/>
                  </a:ext>
                </a:extLst>
              </p:cNvPr>
              <p:cNvSpPr/>
              <p:nvPr/>
            </p:nvSpPr>
            <p:spPr>
              <a:xfrm>
                <a:off x="6960870" y="169991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4" name="Right Triangle 253">
                <a:extLst>
                  <a:ext uri="{FF2B5EF4-FFF2-40B4-BE49-F238E27FC236}">
                    <a16:creationId xmlns:a16="http://schemas.microsoft.com/office/drawing/2014/main" id="{33539AF1-2530-49BB-BA1B-21DD269025E6}"/>
                  </a:ext>
                </a:extLst>
              </p:cNvPr>
              <p:cNvSpPr/>
              <p:nvPr/>
            </p:nvSpPr>
            <p:spPr>
              <a:xfrm rot="10800000">
                <a:off x="6960871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5" name="Right Triangle 254">
                <a:extLst>
                  <a:ext uri="{FF2B5EF4-FFF2-40B4-BE49-F238E27FC236}">
                    <a16:creationId xmlns:a16="http://schemas.microsoft.com/office/drawing/2014/main" id="{06EC8C82-26E9-49F0-A05B-EE98DDBB5F07}"/>
                  </a:ext>
                </a:extLst>
              </p:cNvPr>
              <p:cNvSpPr/>
              <p:nvPr/>
            </p:nvSpPr>
            <p:spPr>
              <a:xfrm>
                <a:off x="6960870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6" name="Right Triangle 255">
                <a:extLst>
                  <a:ext uri="{FF2B5EF4-FFF2-40B4-BE49-F238E27FC236}">
                    <a16:creationId xmlns:a16="http://schemas.microsoft.com/office/drawing/2014/main" id="{211D78B1-5860-4C20-8F42-C8070C0DB8D2}"/>
                  </a:ext>
                </a:extLst>
              </p:cNvPr>
              <p:cNvSpPr/>
              <p:nvPr/>
            </p:nvSpPr>
            <p:spPr>
              <a:xfrm rot="10800000">
                <a:off x="6960871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7" name="Right Triangle 256">
                <a:extLst>
                  <a:ext uri="{FF2B5EF4-FFF2-40B4-BE49-F238E27FC236}">
                    <a16:creationId xmlns:a16="http://schemas.microsoft.com/office/drawing/2014/main" id="{48BDB203-7025-481B-BAF1-EE6BA9E67613}"/>
                  </a:ext>
                </a:extLst>
              </p:cNvPr>
              <p:cNvSpPr/>
              <p:nvPr userDrawn="1"/>
            </p:nvSpPr>
            <p:spPr>
              <a:xfrm flipH="1" flipV="1">
                <a:off x="7828907" y="605461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8" name="Right Triangle 257">
                <a:extLst>
                  <a:ext uri="{FF2B5EF4-FFF2-40B4-BE49-F238E27FC236}">
                    <a16:creationId xmlns:a16="http://schemas.microsoft.com/office/drawing/2014/main" id="{997CE36B-0476-49C2-93E0-F0D0AFD04D34}"/>
                  </a:ext>
                </a:extLst>
              </p:cNvPr>
              <p:cNvSpPr/>
              <p:nvPr/>
            </p:nvSpPr>
            <p:spPr>
              <a:xfrm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59" name="Right Triangle 258">
                <a:extLst>
                  <a:ext uri="{FF2B5EF4-FFF2-40B4-BE49-F238E27FC236}">
                    <a16:creationId xmlns:a16="http://schemas.microsoft.com/office/drawing/2014/main" id="{5B559D6D-88D1-4935-9050-1689779743E7}"/>
                  </a:ext>
                </a:extLst>
              </p:cNvPr>
              <p:cNvSpPr/>
              <p:nvPr/>
            </p:nvSpPr>
            <p:spPr>
              <a:xfrm rot="10800000" flipH="1">
                <a:off x="7828907" y="518615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0" name="Right Triangle 259">
                <a:extLst>
                  <a:ext uri="{FF2B5EF4-FFF2-40B4-BE49-F238E27FC236}">
                    <a16:creationId xmlns:a16="http://schemas.microsoft.com/office/drawing/2014/main" id="{396E8BB7-A2F3-42F8-B48B-3BDC98E0E8A4}"/>
                  </a:ext>
                </a:extLst>
              </p:cNvPr>
              <p:cNvSpPr/>
              <p:nvPr/>
            </p:nvSpPr>
            <p:spPr>
              <a:xfrm flipH="1" flipV="1">
                <a:off x="7828907" y="344286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5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1" name="Right Triangle 260">
                <a:extLst>
                  <a:ext uri="{FF2B5EF4-FFF2-40B4-BE49-F238E27FC236}">
                    <a16:creationId xmlns:a16="http://schemas.microsoft.com/office/drawing/2014/main" id="{59DCCE08-9947-4747-ACBA-EC43CB672CB0}"/>
                  </a:ext>
                </a:extLst>
              </p:cNvPr>
              <p:cNvSpPr/>
              <p:nvPr/>
            </p:nvSpPr>
            <p:spPr>
              <a:xfrm rot="10800000" flipH="1">
                <a:off x="7828907" y="431441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3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2" name="Right Triangle 261">
                <a:extLst>
                  <a:ext uri="{FF2B5EF4-FFF2-40B4-BE49-F238E27FC236}">
                    <a16:creationId xmlns:a16="http://schemas.microsoft.com/office/drawing/2014/main" id="{A6BBF7B1-34D8-4E67-B8AE-BCBF8376C411}"/>
                  </a:ext>
                </a:extLst>
              </p:cNvPr>
              <p:cNvSpPr/>
              <p:nvPr/>
            </p:nvSpPr>
            <p:spPr>
              <a:xfrm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3" name="Right Triangle 262">
                <a:extLst>
                  <a:ext uri="{FF2B5EF4-FFF2-40B4-BE49-F238E27FC236}">
                    <a16:creationId xmlns:a16="http://schemas.microsoft.com/office/drawing/2014/main" id="{A1D59C2F-8FFB-40AB-A542-9FEF3ED7B0E2}"/>
                  </a:ext>
                </a:extLst>
              </p:cNvPr>
              <p:cNvSpPr/>
              <p:nvPr/>
            </p:nvSpPr>
            <p:spPr>
              <a:xfrm rot="10800000" flipH="1">
                <a:off x="7828907" y="257440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6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4" name="Right Triangle 263">
                <a:extLst>
                  <a:ext uri="{FF2B5EF4-FFF2-40B4-BE49-F238E27FC236}">
                    <a16:creationId xmlns:a16="http://schemas.microsoft.com/office/drawing/2014/main" id="{51BAFEF7-B717-44E2-939C-9ECB0A35754A}"/>
                  </a:ext>
                </a:extLst>
              </p:cNvPr>
              <p:cNvSpPr/>
              <p:nvPr/>
            </p:nvSpPr>
            <p:spPr>
              <a:xfrm flipH="1" flipV="1">
                <a:off x="7828907" y="834408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8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265" name="Right Triangle 264">
                <a:extLst>
                  <a:ext uri="{FF2B5EF4-FFF2-40B4-BE49-F238E27FC236}">
                    <a16:creationId xmlns:a16="http://schemas.microsoft.com/office/drawing/2014/main" id="{CD4634C9-0E51-4322-9FD0-33D65B7FEA94}"/>
                  </a:ext>
                </a:extLst>
              </p:cNvPr>
              <p:cNvSpPr/>
              <p:nvPr/>
            </p:nvSpPr>
            <p:spPr>
              <a:xfrm flipH="1">
                <a:off x="7828907" y="1705960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1" name="Right Triangle 440">
                <a:extLst>
                  <a:ext uri="{FF2B5EF4-FFF2-40B4-BE49-F238E27FC236}">
                    <a16:creationId xmlns:a16="http://schemas.microsoft.com/office/drawing/2014/main" id="{215685A7-F5CD-40E9-9C41-4A41DE746F7A}"/>
                  </a:ext>
                </a:extLst>
              </p:cNvPr>
              <p:cNvSpPr/>
              <p:nvPr/>
            </p:nvSpPr>
            <p:spPr>
              <a:xfrm flipH="1">
                <a:off x="7828907" y="-34225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  <p:sp>
            <p:nvSpPr>
              <p:cNvPr id="442" name="Right Triangle 441">
                <a:extLst>
                  <a:ext uri="{FF2B5EF4-FFF2-40B4-BE49-F238E27FC236}">
                    <a16:creationId xmlns:a16="http://schemas.microsoft.com/office/drawing/2014/main" id="{35F16681-2865-4FDC-B7D1-E36DE2322DA6}"/>
                  </a:ext>
                </a:extLst>
              </p:cNvPr>
              <p:cNvSpPr/>
              <p:nvPr/>
            </p:nvSpPr>
            <p:spPr>
              <a:xfrm rot="10800000" flipH="1">
                <a:off x="7828907" y="-29783"/>
                <a:ext cx="870765" cy="870765"/>
              </a:xfrm>
              <a:prstGeom prst="rtTriangle">
                <a:avLst/>
              </a:prstGeom>
              <a:solidFill>
                <a:sysClr val="window" lastClr="FFFFFF">
                  <a:alpha val="12000"/>
                </a:sys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26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etropolis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9" name="Rectangle 188">
            <a:extLst>
              <a:ext uri="{FF2B5EF4-FFF2-40B4-BE49-F238E27FC236}">
                <a16:creationId xmlns:a16="http://schemas.microsoft.com/office/drawing/2014/main" id="{6EB97442-1962-468E-ACD1-0FBFC8C21F94}"/>
              </a:ext>
            </a:extLst>
          </p:cNvPr>
          <p:cNvSpPr/>
          <p:nvPr userDrawn="1"/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rgbClr val="002142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bg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7" y="3"/>
            <a:ext cx="5404545" cy="6765925"/>
          </a:xfrm>
          <a:solidFill>
            <a:schemeClr val="tx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9" y="2625194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599"/>
            </a:lvl1pPr>
            <a:lvl2pPr marL="272968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2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3" y="2687489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EF970FFF-9188-48A3-9253-D2061B29F1CF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729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799"/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6" y="722997"/>
            <a:ext cx="4481423" cy="4480256"/>
          </a:xfrm>
        </p:spPr>
        <p:txBody>
          <a:bodyPr anchor="ctr"/>
          <a:lstStyle>
            <a:lvl1pPr algn="ctr">
              <a:spcBef>
                <a:spcPts val="0"/>
              </a:spcBef>
              <a:spcAft>
                <a:spcPts val="600"/>
              </a:spcAft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1" y="2509012"/>
            <a:ext cx="45731" cy="13673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endParaRPr lang="en-US" sz="1799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9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spcAft>
                <a:spcPts val="600"/>
              </a:spcAft>
              <a:defRPr sz="3599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90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2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6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9" y="5507147"/>
            <a:ext cx="1371421" cy="423862"/>
          </a:xfrm>
        </p:spPr>
        <p:txBody>
          <a:bodyPr/>
          <a:lstStyle>
            <a:lvl1pPr algn="l">
              <a:spcBef>
                <a:spcPts val="0"/>
              </a:spcBef>
              <a:spcAft>
                <a:spcPts val="6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187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630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4999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925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2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999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8" y="3906063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799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799">
              <a:solidFill>
                <a:schemeClr val="tx2"/>
              </a:solidFill>
            </a:endParaRPr>
          </a:p>
          <a:p>
            <a:pPr marL="0" marR="0" lvl="0" indent="0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>
                <a:solidFill>
                  <a:schemeClr val="tx2"/>
                </a:solidFill>
              </a:rPr>
              <a:t>Click here to download the font: </a:t>
            </a:r>
            <a:r>
              <a:rPr lang="en-US" sz="1799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799" baseline="0">
                <a:solidFill>
                  <a:schemeClr val="tx2"/>
                </a:solidFill>
              </a:rPr>
              <a:t> </a:t>
            </a:r>
          </a:p>
          <a:p>
            <a:pPr marL="403104" marR="0" lvl="0" indent="-177747" algn="l" defTabSz="91412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799" strike="noStrike" baseline="0">
                <a:solidFill>
                  <a:schemeClr val="tx2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799">
                <a:solidFill>
                  <a:schemeClr val="tx2"/>
                </a:solidFill>
              </a:rPr>
            </a:br>
            <a:r>
              <a:rPr lang="en-US" sz="1799">
                <a:solidFill>
                  <a:schemeClr val="tx2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799">
                <a:solidFill>
                  <a:schemeClr val="tx2"/>
                </a:solidFill>
              </a:rPr>
              <a:t> </a:t>
            </a:r>
            <a:endParaRPr lang="en-US" sz="3199">
              <a:solidFill>
                <a:schemeClr val="tx2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tx2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>
                <a:solidFill>
                  <a:schemeClr val="tx2"/>
                </a:solidFill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899">
                <a:solidFill>
                  <a:schemeClr val="tx2"/>
                </a:solidFill>
              </a:defRPr>
            </a:lvl1pPr>
            <a:lvl2pPr>
              <a:defRPr sz="3599">
                <a:solidFill>
                  <a:schemeClr val="bg1"/>
                </a:solidFill>
              </a:defRPr>
            </a:lvl2pPr>
            <a:lvl3pPr>
              <a:defRPr sz="3199">
                <a:solidFill>
                  <a:schemeClr val="bg1"/>
                </a:solidFill>
              </a:defRPr>
            </a:lvl3pPr>
            <a:lvl4pPr>
              <a:defRPr sz="2799">
                <a:solidFill>
                  <a:schemeClr val="bg1"/>
                </a:solidFill>
              </a:defRPr>
            </a:lvl4pPr>
            <a:lvl5pPr>
              <a:defRPr sz="2799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2" y="838105"/>
            <a:ext cx="10965543" cy="247743"/>
          </a:xfrm>
        </p:spPr>
        <p:txBody>
          <a:bodyPr/>
          <a:lstStyle>
            <a:lvl1pPr marL="0" indent="0" algn="l">
              <a:buNone/>
              <a:defRPr sz="1999">
                <a:solidFill>
                  <a:schemeClr val="tx2"/>
                </a:solidFill>
                <a:latin typeface="+mn-lt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7" y="1616678"/>
            <a:ext cx="4634944" cy="2441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6"/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tx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1A09A2-A0A2-4BD7-BA44-F2689E210F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255916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6492453" y="0"/>
            <a:ext cx="5699547" cy="68580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0" y="1676400"/>
            <a:ext cx="7315200" cy="1524000"/>
          </a:xfrm>
          <a:prstGeom prst="rect">
            <a:avLst/>
          </a:prstGeom>
        </p:spPr>
        <p:txBody>
          <a:bodyPr anchor="b"/>
          <a:lstStyle>
            <a:lvl1pPr algn="l">
              <a:defRPr sz="3600" b="1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3276600"/>
            <a:ext cx="7315200" cy="609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0" indent="0"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25190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000000">
                  <a:alpha val="40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799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003D616-1C7A-4AD3-981C-70DB508A7D5B}"/>
              </a:ext>
            </a:extLst>
          </p:cNvPr>
          <p:cNvSpPr txBox="1"/>
          <p:nvPr userDrawn="1"/>
        </p:nvSpPr>
        <p:spPr>
          <a:xfrm>
            <a:off x="11493934" y="6388102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799">
              <a:solidFill>
                <a:schemeClr val="tx2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0D4FC6-3CB6-40CF-8E74-9D10BCBFD0C8}"/>
              </a:ext>
            </a:extLst>
          </p:cNvPr>
          <p:cNvSpPr txBox="1"/>
          <p:nvPr userDrawn="1"/>
        </p:nvSpPr>
        <p:spPr>
          <a:xfrm>
            <a:off x="2118109" y="6510281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2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2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2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620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99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2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tx2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398" spc="300">
              <a:solidFill>
                <a:schemeClr val="tx2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398" spc="300">
                <a:solidFill>
                  <a:schemeClr val="tx2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49813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 with bl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855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2192000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28607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prstClr val="white"/>
                </a:solidFill>
                <a:latin typeface="Metropolis Light"/>
                <a:ea typeface="Verdana" panose="020B0604030504040204" pitchFamily="34" charset="0"/>
                <a:cs typeface="Verdana" panose="020B0604030504040204" pitchFamily="34" charset="0"/>
              </a:rPr>
              <a:t>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20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387C2C"/>
                </a:solidFill>
                <a:latin typeface="Metropolis Ligh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2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68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027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135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mplate Option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" y="76200"/>
            <a:ext cx="12192000" cy="89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6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01752" y="283008"/>
            <a:ext cx="9688800" cy="519200"/>
          </a:xfrm>
          <a:prstGeom prst="rect">
            <a:avLst/>
          </a:prstGeom>
          <a:noFill/>
          <a:ln>
            <a:noFill/>
          </a:ln>
        </p:spPr>
        <p:txBody>
          <a:bodyPr lIns="68565" tIns="68565" rIns="68565" bIns="6856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Open Sans"/>
              <a:buNone/>
              <a:defRPr sz="3199" b="0" i="0" u="none" strike="noStrike" cap="none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866"/>
            </a:lvl2pPr>
            <a:lvl3pPr lvl="2" indent="0" rtl="0">
              <a:spcBef>
                <a:spcPts val="0"/>
              </a:spcBef>
              <a:buNone/>
              <a:defRPr sz="1866"/>
            </a:lvl3pPr>
            <a:lvl4pPr lvl="3" indent="0" rtl="0">
              <a:spcBef>
                <a:spcPts val="0"/>
              </a:spcBef>
              <a:buNone/>
              <a:defRPr sz="1866"/>
            </a:lvl4pPr>
            <a:lvl5pPr lvl="4" indent="0" rtl="0">
              <a:spcBef>
                <a:spcPts val="0"/>
              </a:spcBef>
              <a:buNone/>
              <a:defRPr sz="1866"/>
            </a:lvl5pPr>
            <a:lvl6pPr lvl="5" indent="0" rtl="0">
              <a:spcBef>
                <a:spcPts val="0"/>
              </a:spcBef>
              <a:buNone/>
              <a:defRPr sz="1866"/>
            </a:lvl6pPr>
            <a:lvl7pPr lvl="6" indent="0" rtl="0">
              <a:spcBef>
                <a:spcPts val="0"/>
              </a:spcBef>
              <a:buNone/>
              <a:defRPr sz="1866"/>
            </a:lvl7pPr>
            <a:lvl8pPr lvl="7" indent="0" rtl="0">
              <a:spcBef>
                <a:spcPts val="0"/>
              </a:spcBef>
              <a:buNone/>
              <a:defRPr sz="1866"/>
            </a:lvl8pPr>
            <a:lvl9pPr lvl="8" indent="0" rtl="0">
              <a:spcBef>
                <a:spcPts val="0"/>
              </a:spcBef>
              <a:buNone/>
              <a:defRPr sz="1866"/>
            </a:lvl9pPr>
          </a:lstStyle>
          <a:p>
            <a:endParaRPr/>
          </a:p>
        </p:txBody>
      </p:sp>
      <p:cxnSp>
        <p:nvCxnSpPr>
          <p:cNvPr id="151" name="Shape 151"/>
          <p:cNvCxnSpPr/>
          <p:nvPr/>
        </p:nvCxnSpPr>
        <p:spPr>
          <a:xfrm>
            <a:off x="720724" y="6579779"/>
            <a:ext cx="707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2" name="Shape 152"/>
          <p:cNvSpPr/>
          <p:nvPr/>
        </p:nvSpPr>
        <p:spPr>
          <a:xfrm>
            <a:off x="1" y="0"/>
            <a:ext cx="12192000" cy="76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933" dirty="0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1" y="970972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55" name="Shape 155" descr="A picture containing thing  Description generated with high confidence"/>
          <p:cNvPicPr preferRelativeResize="0"/>
          <p:nvPr/>
        </p:nvPicPr>
        <p:blipFill rotWithShape="1">
          <a:blip r:embed="rId3">
            <a:alphaModFix/>
          </a:blip>
          <a:srcRect r="5687"/>
          <a:stretch/>
        </p:blipFill>
        <p:spPr>
          <a:xfrm>
            <a:off x="10545487" y="393431"/>
            <a:ext cx="1341600" cy="30520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39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433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3182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2123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89409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340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383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90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7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A02180-679B-46FB-9C32-EA90058BD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51C415-1758-4709-B881-2226BDD7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14" y="2215803"/>
            <a:ext cx="6402467" cy="1234440"/>
          </a:xfrm>
        </p:spPr>
        <p:txBody>
          <a:bodyPr wrap="square" anchor="b"/>
          <a:lstStyle>
            <a:lvl1pPr algn="r"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3E7AD3F-3FDE-4507-9220-21B91DF9C01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705838" y="3965136"/>
            <a:ext cx="4571570" cy="6926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Module 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62A218-7EC5-4C26-90F9-4C8166F3EF66}"/>
              </a:ext>
            </a:extLst>
          </p:cNvPr>
          <p:cNvGrpSpPr/>
          <p:nvPr userDrawn="1"/>
        </p:nvGrpSpPr>
        <p:grpSpPr>
          <a:xfrm>
            <a:off x="608171" y="6447600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2B61455-20AC-4408-9D87-B04FFD790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8CD4FF6-3DC6-4615-AB39-3DF7C9ED2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3ED9EF2-B0A3-4080-80FF-D8D0974E94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AB7AA43-11EE-4E56-A876-EA235A60D5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18C906CE-6B18-4A24-B6F3-37C2D07E9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3859B0A-3053-4B1E-BBEF-AD11EABDF4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80957FB-BCF1-411D-91E8-D3CB10A9B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FC8472-2F9C-4390-AD12-2DEC71630743}"/>
              </a:ext>
            </a:extLst>
          </p:cNvPr>
          <p:cNvSpPr txBox="1"/>
          <p:nvPr userDrawn="1"/>
        </p:nvSpPr>
        <p:spPr bwMode="white">
          <a:xfrm flipH="1">
            <a:off x="2301169" y="6513824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 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49517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92071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31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/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00309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82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147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489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76839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solidFill>
                    <a:srgbClr val="717074"/>
                  </a:solidFill>
                  <a:latin typeface="Metropolis Ligh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solidFill>
                  <a:srgbClr val="717074"/>
                </a:solidFill>
                <a:latin typeface="Metropolis Ligh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558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Aft>
                <a:spcPts val="800"/>
              </a:spcAft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7913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solidFill>
                    <a:srgbClr val="717074"/>
                  </a:solidFill>
                  <a:latin typeface="Metropolis Ligh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solidFill>
                  <a:srgbClr val="717074"/>
                </a:solidFill>
                <a:latin typeface="Metropolis Ligh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258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90476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833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535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86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prstClr val="white"/>
              </a:solidFill>
            </a:endParaRPr>
          </a:p>
          <a:p>
            <a:pPr>
              <a:lnSpc>
                <a:spcPct val="130000"/>
              </a:lnSpc>
              <a:defRPr/>
            </a:pPr>
            <a:r>
              <a:rPr lang="en-US" sz="1800">
                <a:solidFill>
                  <a:prstClr val="white"/>
                </a:solidFill>
              </a:rPr>
              <a:t>Click here to download the font: </a:t>
            </a:r>
            <a:r>
              <a:rPr lang="en-US" sz="1800">
                <a:solidFill>
                  <a:srgbClr val="3F3F3F"/>
                </a:solidFill>
                <a:hlinkClick r:id="rId2"/>
              </a:rPr>
              <a:t>www.vmware.com/brand</a:t>
            </a:r>
            <a:r>
              <a:rPr lang="en-US" sz="1800">
                <a:solidFill>
                  <a:prstClr val="white"/>
                </a:solidFill>
              </a:rPr>
              <a:t> </a:t>
            </a:r>
          </a:p>
          <a:p>
            <a:pPr marL="400050" indent="-227013">
              <a:lnSpc>
                <a:spcPct val="130000"/>
              </a:lnSpc>
              <a:buFont typeface="Arial" charset="0"/>
              <a:buChar char="•"/>
              <a:defRPr/>
            </a:pPr>
            <a:r>
              <a:rPr lang="en-US" sz="1800">
                <a:solidFill>
                  <a:prstClr val="white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Need more information on how to install fonts? </a:t>
            </a:r>
            <a:br>
              <a:rPr lang="en-US" sz="1800">
                <a:solidFill>
                  <a:prstClr val="white"/>
                </a:solidFill>
              </a:rPr>
            </a:br>
            <a:r>
              <a:rPr lang="en-US" sz="1800">
                <a:solidFill>
                  <a:prstClr val="white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prstClr val="white"/>
                </a:solidFill>
              </a:rPr>
              <a:t> </a:t>
            </a:r>
            <a:endParaRPr lang="en-US" sz="3200">
              <a:solidFill>
                <a:prstClr val="white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rgbClr val="6DB33F">
                    <a:lumMod val="75000"/>
                  </a:srgb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>
                    <a:solidFill>
                      <a:srgbClr val="717074"/>
                    </a:solidFill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546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prstClr val="white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prstClr val="white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prstClr val="white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41089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325187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A02180-679B-46FB-9C32-EA90058BD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51C415-1758-4709-B881-2226BDD7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14" y="2215803"/>
            <a:ext cx="6402467" cy="1234440"/>
          </a:xfrm>
        </p:spPr>
        <p:txBody>
          <a:bodyPr wrap="square" anchor="b"/>
          <a:lstStyle>
            <a:lvl1pPr algn="r"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3E7AD3F-3FDE-4507-9220-21B91DF9C01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705838" y="3965136"/>
            <a:ext cx="4571570" cy="6926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Module 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62A218-7EC5-4C26-90F9-4C8166F3EF66}"/>
              </a:ext>
            </a:extLst>
          </p:cNvPr>
          <p:cNvGrpSpPr/>
          <p:nvPr userDrawn="1"/>
        </p:nvGrpSpPr>
        <p:grpSpPr>
          <a:xfrm>
            <a:off x="608171" y="6447600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2B61455-20AC-4408-9D87-B04FFD790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8CD4FF6-3DC6-4615-AB39-3DF7C9ED2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3ED9EF2-B0A3-4080-80FF-D8D0974E94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AB7AA43-11EE-4E56-A876-EA235A60D5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18C906CE-6B18-4A24-B6F3-37C2D07E9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3859B0A-3053-4B1E-BBEF-AD11EABDF4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80957FB-BCF1-411D-91E8-D3CB10A9B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FC8472-2F9C-4390-AD12-2DEC71630743}"/>
              </a:ext>
            </a:extLst>
          </p:cNvPr>
          <p:cNvSpPr txBox="1"/>
          <p:nvPr userDrawn="1"/>
        </p:nvSpPr>
        <p:spPr bwMode="white">
          <a:xfrm flipH="1">
            <a:off x="2301169" y="6513824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 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666232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943688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6528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01545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emplat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76200"/>
            <a:ext cx="12192000" cy="8947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83009"/>
            <a:ext cx="9688944" cy="51925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88941" y="6502836"/>
            <a:ext cx="3998259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 dirty="0">
                <a:solidFill>
                  <a:schemeClr val="tx1"/>
                </a:solidFill>
              </a:rPr>
              <a:t>VeloCloud Networks Proprietary &amp; Confidential  |  © Copyright 2017</a:t>
            </a:r>
          </a:p>
        </p:txBody>
      </p:sp>
      <p:cxnSp>
        <p:nvCxnSpPr>
          <p:cNvPr id="16" name="Straight Connector 15"/>
          <p:cNvCxnSpPr>
            <a:cxnSpLocks/>
          </p:cNvCxnSpPr>
          <p:nvPr userDrawn="1"/>
        </p:nvCxnSpPr>
        <p:spPr>
          <a:xfrm>
            <a:off x="720725" y="6579780"/>
            <a:ext cx="70770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 userDrawn="1"/>
        </p:nvSpPr>
        <p:spPr>
          <a:xfrm>
            <a:off x="0" y="0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97097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417045-21CE-4B7B-B0BC-B5F2E2C182A9}"/>
              </a:ext>
            </a:extLst>
          </p:cNvPr>
          <p:cNvSpPr txBox="1"/>
          <p:nvPr userDrawn="1"/>
        </p:nvSpPr>
        <p:spPr>
          <a:xfrm>
            <a:off x="301752" y="6502835"/>
            <a:ext cx="442319" cy="153889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fld id="{6E50C3A9-A1C5-42D9-B08B-06176D99F5D4}" type="slidenum">
              <a:rPr lang="en-US" sz="1400" b="1" smtClean="0">
                <a:solidFill>
                  <a:schemeClr val="bg2"/>
                </a:solidFill>
              </a:rPr>
              <a:pPr algn="l"/>
              <a:t>‹#›</a:t>
            </a:fld>
            <a:endParaRPr lang="en-US" sz="1400" b="1">
              <a:solidFill>
                <a:schemeClr val="bg2"/>
              </a:solidFill>
            </a:endParaRPr>
          </a:p>
        </p:txBody>
      </p:sp>
      <p:pic>
        <p:nvPicPr>
          <p:cNvPr id="12" name="Picture 11" descr="A picture containing thing&#10;&#10;Description generated with high confidence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7"/>
          <a:stretch/>
        </p:blipFill>
        <p:spPr>
          <a:xfrm>
            <a:off x="10545487" y="393431"/>
            <a:ext cx="1341713" cy="3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5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  <p15:guide id="3" orient="horz" pos="792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168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4032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16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05918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376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162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70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55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538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02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 Are Her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066800"/>
            <a:ext cx="78232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4186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86043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77930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48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03705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8992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009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6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670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37159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4272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 Are Her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28650" y="1066800"/>
            <a:ext cx="48768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115050" y="1066800"/>
            <a:ext cx="48768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 startAt="9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6881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96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8404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863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974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2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036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4399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21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1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318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/>
            </a:lvl1pPr>
            <a:lvl2pPr marL="346075" indent="-342900">
              <a:buFont typeface="+mj-lt"/>
              <a:buAutoNum type="arabicPeriod"/>
              <a:defRPr sz="2000"/>
            </a:lvl2pPr>
            <a:lvl3pPr marL="694944" indent="-347472">
              <a:buFont typeface="Arial" panose="020B0604020202020204" pitchFamily="34" charset="0"/>
              <a:buChar char="•"/>
              <a:defRPr sz="2000"/>
            </a:lvl3pPr>
            <a:lvl6pPr marL="914400" indent="-231775">
              <a:buSzPct val="100000"/>
              <a:buFont typeface="Arial" panose="020B0604020202020204" pitchFamily="34" charset="0"/>
              <a:buChar char="•"/>
              <a:defRPr sz="20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Numbered List</a:t>
            </a:r>
          </a:p>
          <a:p>
            <a:pPr lvl="1"/>
            <a:r>
              <a:rPr lang="en-US"/>
              <a:t>Numbered List</a:t>
            </a:r>
          </a:p>
          <a:p>
            <a:pPr lvl="2"/>
            <a:r>
              <a:rPr lang="en-US"/>
              <a:t>Bullet</a:t>
            </a:r>
          </a:p>
          <a:p>
            <a:pPr lvl="5"/>
            <a:r>
              <a:rPr lang="en-US"/>
              <a:t>Bullet</a:t>
            </a:r>
          </a:p>
          <a:p>
            <a:pPr lvl="1"/>
            <a:r>
              <a:rPr lang="en-US"/>
              <a:t>Numbered List</a:t>
            </a:r>
          </a:p>
        </p:txBody>
      </p:sp>
    </p:spTree>
    <p:extLst>
      <p:ext uri="{BB962C8B-B14F-4D97-AF65-F5344CB8AC3E}">
        <p14:creationId xmlns:p14="http://schemas.microsoft.com/office/powerpoint/2010/main" val="324961205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chemeClr val="bg1"/>
                </a:solidFill>
              </a:rPr>
              <a:t>Click here to download the font: </a:t>
            </a:r>
            <a:r>
              <a:rPr lang="en-US" sz="180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>
                <a:solidFill>
                  <a:schemeClr val="bg1"/>
                </a:solidFill>
              </a:rPr>
            </a:br>
            <a:r>
              <a:rPr lang="en-US" sz="180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320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6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61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4194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2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5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399">
                <a:solidFill>
                  <a:schemeClr val="tx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1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798" y="6074832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>
                <a:solidFill>
                  <a:schemeClr val="bg1"/>
                </a:solidFill>
              </a:rPr>
              <a:t>© 2016</a:t>
            </a:r>
            <a:r>
              <a:rPr lang="en-US" sz="700" baseline="0">
                <a:solidFill>
                  <a:schemeClr val="bg1"/>
                </a:solidFill>
              </a:rPr>
              <a:t> VMware Inc. All rights reserved.</a:t>
            </a:r>
            <a:endParaRPr lang="en-US" sz="70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>
                <a:solidFill>
                  <a:schemeClr val="bg1"/>
                </a:solidFill>
              </a:rPr>
              <a:t>© 2018</a:t>
            </a:r>
            <a:r>
              <a:rPr lang="en-US" sz="700" baseline="0">
                <a:solidFill>
                  <a:schemeClr val="bg1"/>
                </a:solidFill>
              </a:rPr>
              <a:t> VMware Inc. All rights reserved.</a:t>
            </a:r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23979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emplate Option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" y="76200"/>
            <a:ext cx="12192000" cy="89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6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01752" y="283008"/>
            <a:ext cx="9688800" cy="519200"/>
          </a:xfrm>
          <a:prstGeom prst="rect">
            <a:avLst/>
          </a:prstGeom>
          <a:noFill/>
          <a:ln>
            <a:noFill/>
          </a:ln>
        </p:spPr>
        <p:txBody>
          <a:bodyPr lIns="68565" tIns="68565" rIns="68565" bIns="6856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Open Sans"/>
              <a:buNone/>
              <a:defRPr sz="3199" b="0" i="0" u="none" strike="noStrike" cap="none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866"/>
            </a:lvl2pPr>
            <a:lvl3pPr lvl="2" indent="0" rtl="0">
              <a:spcBef>
                <a:spcPts val="0"/>
              </a:spcBef>
              <a:buNone/>
              <a:defRPr sz="1866"/>
            </a:lvl3pPr>
            <a:lvl4pPr lvl="3" indent="0" rtl="0">
              <a:spcBef>
                <a:spcPts val="0"/>
              </a:spcBef>
              <a:buNone/>
              <a:defRPr sz="1866"/>
            </a:lvl4pPr>
            <a:lvl5pPr lvl="4" indent="0" rtl="0">
              <a:spcBef>
                <a:spcPts val="0"/>
              </a:spcBef>
              <a:buNone/>
              <a:defRPr sz="1866"/>
            </a:lvl5pPr>
            <a:lvl6pPr lvl="5" indent="0" rtl="0">
              <a:spcBef>
                <a:spcPts val="0"/>
              </a:spcBef>
              <a:buNone/>
              <a:defRPr sz="1866"/>
            </a:lvl6pPr>
            <a:lvl7pPr lvl="6" indent="0" rtl="0">
              <a:spcBef>
                <a:spcPts val="0"/>
              </a:spcBef>
              <a:buNone/>
              <a:defRPr sz="1866"/>
            </a:lvl7pPr>
            <a:lvl8pPr lvl="7" indent="0" rtl="0">
              <a:spcBef>
                <a:spcPts val="0"/>
              </a:spcBef>
              <a:buNone/>
              <a:defRPr sz="1866"/>
            </a:lvl8pPr>
            <a:lvl9pPr lvl="8" indent="0" rtl="0">
              <a:spcBef>
                <a:spcPts val="0"/>
              </a:spcBef>
              <a:buNone/>
              <a:defRPr sz="1866"/>
            </a:lvl9pPr>
          </a:lstStyle>
          <a:p>
            <a:endParaRPr/>
          </a:p>
        </p:txBody>
      </p:sp>
      <p:cxnSp>
        <p:nvCxnSpPr>
          <p:cNvPr id="151" name="Shape 151"/>
          <p:cNvCxnSpPr/>
          <p:nvPr/>
        </p:nvCxnSpPr>
        <p:spPr>
          <a:xfrm>
            <a:off x="720724" y="6579779"/>
            <a:ext cx="707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52" name="Shape 152"/>
          <p:cNvSpPr/>
          <p:nvPr/>
        </p:nvSpPr>
        <p:spPr>
          <a:xfrm>
            <a:off x="1" y="0"/>
            <a:ext cx="12192000" cy="76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933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1" y="970972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55" name="Shape 155" descr="A picture containing thing  Description generated with high confidence"/>
          <p:cNvPicPr preferRelativeResize="0"/>
          <p:nvPr/>
        </p:nvPicPr>
        <p:blipFill rotWithShape="1">
          <a:blip r:embed="rId2">
            <a:alphaModFix/>
          </a:blip>
          <a:srcRect r="5687"/>
          <a:stretch/>
        </p:blipFill>
        <p:spPr>
          <a:xfrm>
            <a:off x="10545487" y="393431"/>
            <a:ext cx="1341600" cy="3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450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 Page Number (For Image at Left S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1" y="76200"/>
            <a:ext cx="12192000" cy="89477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888942" y="6502836"/>
            <a:ext cx="399825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US" sz="1000" dirty="0">
                <a:solidFill>
                  <a:srgbClr val="666666"/>
                </a:solidFill>
              </a:rPr>
              <a:t>VeloCloud Networks Proprietary &amp; Confidential  |  © Copyright 2017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1" y="0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" y="970973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hing&#10;&#10;Description generated with high confidence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87"/>
          <a:stretch/>
        </p:blipFill>
        <p:spPr>
          <a:xfrm>
            <a:off x="10545490" y="393433"/>
            <a:ext cx="1341713" cy="3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  <p15:guide id="3" orient="horz" pos="792">
          <p15:clr>
            <a:srgbClr val="FBAE40"/>
          </p15:clr>
        </p15:guide>
        <p15:guide id="4" orient="horz" pos="720">
          <p15:clr>
            <a:srgbClr val="FBAE40"/>
          </p15:clr>
        </p15:guide>
        <p15:guide id="5" orient="horz" pos="168">
          <p15:clr>
            <a:srgbClr val="FBAE40"/>
          </p15:clr>
        </p15:guide>
        <p15:guide id="6" orient="horz" pos="3960">
          <p15:clr>
            <a:srgbClr val="FBAE40"/>
          </p15:clr>
        </p15:guide>
        <p15:guide id="7" orient="horz" pos="4032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76210"/>
            <a:ext cx="12192000" cy="89535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2399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720725" y="6580188"/>
            <a:ext cx="70770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1" y="0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33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971551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A picture containing thing&#10;&#10;Description generated with high confidenc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7"/>
          <a:stretch>
            <a:fillRect/>
          </a:stretch>
        </p:blipFill>
        <p:spPr bwMode="auto">
          <a:xfrm>
            <a:off x="10545764" y="393700"/>
            <a:ext cx="1341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83019"/>
            <a:ext cx="9688944" cy="519255"/>
          </a:xfrm>
        </p:spPr>
        <p:txBody>
          <a:bodyPr/>
          <a:lstStyle>
            <a:lvl1pPr>
              <a:defRPr sz="3199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1" y="1143001"/>
            <a:ext cx="11582400" cy="5143499"/>
          </a:xfrm>
        </p:spPr>
        <p:txBody>
          <a:bodyPr>
            <a:normAutofit/>
          </a:bodyPr>
          <a:lstStyle>
            <a:lvl1pPr>
              <a:defRPr sz="2399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66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33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" y="76210"/>
            <a:ext cx="12192000" cy="89535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x-none" altLang="x-none" sz="2399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cxnSp>
        <p:nvCxnSpPr>
          <p:cNvPr id="7" name="Straight Connector 6"/>
          <p:cNvCxnSpPr>
            <a:cxnSpLocks/>
          </p:cNvCxnSpPr>
          <p:nvPr userDrawn="1"/>
        </p:nvCxnSpPr>
        <p:spPr>
          <a:xfrm>
            <a:off x="720725" y="6580188"/>
            <a:ext cx="70770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1" y="0"/>
            <a:ext cx="12192000" cy="762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85000">
                <a:schemeClr val="tx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7" rIns="91404" bIns="45707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933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" y="971551"/>
            <a:ext cx="1219200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2" descr="A picture containing thing&#10;&#10;Description generated with high confidenc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7"/>
          <a:stretch>
            <a:fillRect/>
          </a:stretch>
        </p:blipFill>
        <p:spPr bwMode="auto">
          <a:xfrm>
            <a:off x="10545764" y="393700"/>
            <a:ext cx="1341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83019"/>
            <a:ext cx="9688944" cy="519255"/>
          </a:xfrm>
        </p:spPr>
        <p:txBody>
          <a:bodyPr/>
          <a:lstStyle>
            <a:lvl1pPr>
              <a:defRPr sz="3199" b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04801" y="1143001"/>
            <a:ext cx="11582400" cy="5143499"/>
          </a:xfrm>
        </p:spPr>
        <p:txBody>
          <a:bodyPr>
            <a:normAutofit/>
          </a:bodyPr>
          <a:lstStyle>
            <a:lvl1pPr>
              <a:defRPr sz="2399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66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50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mplate Option 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1" y="76200"/>
            <a:ext cx="12192000" cy="8948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66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04801" y="283008"/>
            <a:ext cx="9688800" cy="519200"/>
          </a:xfrm>
          <a:prstGeom prst="rect">
            <a:avLst/>
          </a:prstGeom>
          <a:noFill/>
          <a:ln>
            <a:noFill/>
          </a:ln>
        </p:spPr>
        <p:txBody>
          <a:bodyPr lIns="68565" tIns="68565" rIns="68565" bIns="6856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Open Sans"/>
              <a:buNone/>
              <a:defRPr sz="3199" b="0" i="0" u="none" strike="noStrike" cap="none">
                <a:solidFill>
                  <a:schemeClr val="dk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None/>
              <a:defRPr sz="1866"/>
            </a:lvl2pPr>
            <a:lvl3pPr lvl="2" indent="0" rtl="0">
              <a:spcBef>
                <a:spcPts val="0"/>
              </a:spcBef>
              <a:buNone/>
              <a:defRPr sz="1866"/>
            </a:lvl3pPr>
            <a:lvl4pPr lvl="3" indent="0" rtl="0">
              <a:spcBef>
                <a:spcPts val="0"/>
              </a:spcBef>
              <a:buNone/>
              <a:defRPr sz="1866"/>
            </a:lvl4pPr>
            <a:lvl5pPr lvl="4" indent="0" rtl="0">
              <a:spcBef>
                <a:spcPts val="0"/>
              </a:spcBef>
              <a:buNone/>
              <a:defRPr sz="1866"/>
            </a:lvl5pPr>
            <a:lvl6pPr lvl="5" indent="0" rtl="0">
              <a:spcBef>
                <a:spcPts val="0"/>
              </a:spcBef>
              <a:buNone/>
              <a:defRPr sz="1866"/>
            </a:lvl6pPr>
            <a:lvl7pPr lvl="6" indent="0" rtl="0">
              <a:spcBef>
                <a:spcPts val="0"/>
              </a:spcBef>
              <a:buNone/>
              <a:defRPr sz="1866"/>
            </a:lvl7pPr>
            <a:lvl8pPr lvl="7" indent="0" rtl="0">
              <a:spcBef>
                <a:spcPts val="0"/>
              </a:spcBef>
              <a:buNone/>
              <a:defRPr sz="1866"/>
            </a:lvl8pPr>
            <a:lvl9pPr lvl="8" indent="0" rtl="0">
              <a:spcBef>
                <a:spcPts val="0"/>
              </a:spcBef>
              <a:buNone/>
              <a:defRPr sz="1866"/>
            </a:lvl9pPr>
          </a:lstStyle>
          <a:p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1" y="0"/>
            <a:ext cx="12192000" cy="76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lIns="91396" tIns="45687" rIns="91396" bIns="4568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933"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161" name="Shape 161"/>
          <p:cNvCxnSpPr/>
          <p:nvPr/>
        </p:nvCxnSpPr>
        <p:spPr>
          <a:xfrm>
            <a:off x="1" y="970972"/>
            <a:ext cx="12192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3" name="Shape 163"/>
          <p:cNvCxnSpPr/>
          <p:nvPr/>
        </p:nvCxnSpPr>
        <p:spPr>
          <a:xfrm>
            <a:off x="720724" y="6579779"/>
            <a:ext cx="707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65" name="Shape 165" descr="A picture containing thing  Description generated with high confidence"/>
          <p:cNvPicPr preferRelativeResize="0"/>
          <p:nvPr/>
        </p:nvPicPr>
        <p:blipFill rotWithShape="1">
          <a:blip r:embed="rId2">
            <a:alphaModFix/>
          </a:blip>
          <a:srcRect r="5687"/>
          <a:stretch/>
        </p:blipFill>
        <p:spPr>
          <a:xfrm>
            <a:off x="10545487" y="393431"/>
            <a:ext cx="1341600" cy="3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1" y="1308100"/>
            <a:ext cx="11582400" cy="4817533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47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330200"/>
            <a:ext cx="10972801" cy="812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</a:rPr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srgbClr val="717074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71707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9527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F188E-2869-48D8-ABE0-0400E8619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0B194-305E-4C52-A3BC-D1DEDF46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676400"/>
            <a:ext cx="7620000" cy="1752600"/>
          </a:xfrm>
        </p:spPr>
        <p:txBody>
          <a:bodyPr anchor="b"/>
          <a:lstStyle>
            <a:lvl1pPr algn="l">
              <a:defRPr sz="28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0FA5-0FE7-4E63-8184-468E1E542227}"/>
              </a:ext>
            </a:extLst>
          </p:cNvPr>
          <p:cNvSpPr txBox="1"/>
          <p:nvPr userDrawn="1"/>
        </p:nvSpPr>
        <p:spPr>
          <a:xfrm>
            <a:off x="10031883" y="6530269"/>
            <a:ext cx="2335608" cy="210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2019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10" name="Picture 4" descr="C:\Users\jmaltese\AppData\Local\Temp\6\SNAGHTML1ac7bba0.PNG">
            <a:extLst>
              <a:ext uri="{FF2B5EF4-FFF2-40B4-BE49-F238E27FC236}">
                <a16:creationId xmlns:a16="http://schemas.microsoft.com/office/drawing/2014/main" id="{3E92330F-F74F-4FC0-A158-D8A6B4F52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447600"/>
            <a:ext cx="1408739" cy="2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930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185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28409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099512"/>
            <a:ext cx="3347801" cy="3657600"/>
          </a:xfrm>
          <a:solidFill>
            <a:schemeClr val="bg2">
              <a:lumMod val="20000"/>
              <a:lumOff val="80000"/>
            </a:scheme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099512"/>
            <a:ext cx="3350345" cy="3657600"/>
          </a:xfrm>
          <a:solidFill>
            <a:schemeClr val="bg2">
              <a:lumMod val="20000"/>
              <a:lumOff val="80000"/>
            </a:scheme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099512"/>
            <a:ext cx="3347576" cy="3657600"/>
          </a:xfrm>
          <a:solidFill>
            <a:schemeClr val="bg2">
              <a:lumMod val="20000"/>
              <a:lumOff val="80000"/>
            </a:scheme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800"/>
            </a:lvl1pPr>
            <a:lvl2pPr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endParaRPr lang="en-US"/>
          </a:p>
        </p:txBody>
      </p:sp>
      <p:sp>
        <p:nvSpPr>
          <p:cNvPr id="75" name="Content Placeholder 17">
            <a:extLst>
              <a:ext uri="{FF2B5EF4-FFF2-40B4-BE49-F238E27FC236}">
                <a16:creationId xmlns:a16="http://schemas.microsoft.com/office/drawing/2014/main" id="{F7E376D6-F313-4E48-BB5C-F6E53346F8AC}"/>
              </a:ext>
            </a:extLst>
          </p:cNvPr>
          <p:cNvSpPr>
            <a:spLocks noGrp="1"/>
          </p:cNvSpPr>
          <p:nvPr userDrawn="1">
            <p:ph sz="quarter" idx="18"/>
          </p:nvPr>
        </p:nvSpPr>
        <p:spPr>
          <a:xfrm>
            <a:off x="616665" y="1184560"/>
            <a:ext cx="3347801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6" name="Content Placeholder 17">
            <a:extLst>
              <a:ext uri="{FF2B5EF4-FFF2-40B4-BE49-F238E27FC236}">
                <a16:creationId xmlns:a16="http://schemas.microsoft.com/office/drawing/2014/main" id="{1689FC29-6220-4968-8DAF-6D6F5737F42A}"/>
              </a:ext>
            </a:extLst>
          </p:cNvPr>
          <p:cNvSpPr>
            <a:spLocks noGrp="1"/>
          </p:cNvSpPr>
          <p:nvPr userDrawn="1">
            <p:ph sz="quarter" idx="19"/>
          </p:nvPr>
        </p:nvSpPr>
        <p:spPr>
          <a:xfrm>
            <a:off x="4420828" y="1184560"/>
            <a:ext cx="3350345" cy="914400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Content Placeholder 17">
            <a:extLst>
              <a:ext uri="{FF2B5EF4-FFF2-40B4-BE49-F238E27FC236}">
                <a16:creationId xmlns:a16="http://schemas.microsoft.com/office/drawing/2014/main" id="{26DAEF3F-F729-40C4-B3A3-A44288FCF1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238506" y="1184560"/>
            <a:ext cx="3347576" cy="914400"/>
          </a:xfrm>
          <a:gradFill>
            <a:gsLst>
              <a:gs pos="100000">
                <a:schemeClr val="accent2">
                  <a:lumMod val="50000"/>
                </a:schemeClr>
              </a:gs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vert="horz" lIns="182880" tIns="91440" rIns="182880" bIns="91440" rtlCol="0" anchor="ctr">
            <a:noAutofit/>
          </a:bodyPr>
          <a:lstStyle>
            <a:lvl1pPr>
              <a:defRPr lang="en-US" sz="2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510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0517" y="1250950"/>
            <a:ext cx="5274868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6342525" y="1250950"/>
            <a:ext cx="5257371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09600" y="1250950"/>
            <a:ext cx="5274868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341609" y="1250950"/>
            <a:ext cx="5274866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977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1612088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1612088"/>
            <a:ext cx="1829435" cy="1828959"/>
          </a:xfrm>
          <a:prstGeom prst="ellipse">
            <a:avLst/>
          </a:prstGeom>
          <a:solidFill>
            <a:srgbClr val="003D79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1612088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3870318"/>
            <a:ext cx="2745503" cy="1458912"/>
          </a:xfrm>
        </p:spPr>
        <p:txBody>
          <a:bodyPr/>
          <a:lstStyle>
            <a:lvl1pPr algn="ctr">
              <a:defRPr sz="24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3870318"/>
            <a:ext cx="2745503" cy="1458912"/>
          </a:xfrm>
        </p:spPr>
        <p:txBody>
          <a:bodyPr/>
          <a:lstStyle>
            <a:lvl1pPr algn="ctr"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3870318"/>
            <a:ext cx="2745503" cy="1458912"/>
          </a:xfrm>
        </p:spPr>
        <p:txBody>
          <a:bodyPr/>
          <a:lstStyle>
            <a:lvl1pPr algn="ctr">
              <a:defRPr sz="2400">
                <a:solidFill>
                  <a:srgbClr val="003D79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141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1603666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1603666"/>
            <a:ext cx="1829435" cy="1828959"/>
          </a:xfrm>
          <a:prstGeom prst="ellipse">
            <a:avLst/>
          </a:prstGeom>
          <a:solidFill>
            <a:srgbClr val="003D79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1603666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1603666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3852941"/>
            <a:ext cx="2286595" cy="1458912"/>
          </a:xfrm>
        </p:spPr>
        <p:txBody>
          <a:bodyPr/>
          <a:lstStyle>
            <a:lvl1pPr algn="ctr">
              <a:defRPr sz="24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3852941"/>
            <a:ext cx="2286595" cy="1458912"/>
          </a:xfrm>
        </p:spPr>
        <p:txBody>
          <a:bodyPr/>
          <a:lstStyle>
            <a:lvl1pPr algn="ctr">
              <a:defRPr sz="2400">
                <a:solidFill>
                  <a:schemeClr val="accent6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3852941"/>
            <a:ext cx="2286595" cy="1458912"/>
          </a:xfrm>
        </p:spPr>
        <p:txBody>
          <a:bodyPr/>
          <a:lstStyle>
            <a:lvl1pPr algn="ctr">
              <a:defRPr sz="24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3852941"/>
            <a:ext cx="2286595" cy="1458912"/>
          </a:xfrm>
        </p:spPr>
        <p:txBody>
          <a:bodyPr/>
          <a:lstStyle>
            <a:lvl1pPr algn="ctr">
              <a:defRPr sz="2400">
                <a:solidFill>
                  <a:srgbClr val="003D79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251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16074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1607464"/>
            <a:ext cx="1829435" cy="1828959"/>
          </a:xfrm>
          <a:prstGeom prst="ellipse">
            <a:avLst/>
          </a:prstGeom>
          <a:solidFill>
            <a:srgbClr val="003D79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16074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16074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16074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 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3861233"/>
            <a:ext cx="1829276" cy="1458912"/>
          </a:xfrm>
        </p:spPr>
        <p:txBody>
          <a:bodyPr/>
          <a:lstStyle>
            <a:lvl1pPr algn="ctr">
              <a:defRPr sz="2000">
                <a:solidFill>
                  <a:schemeClr val="accent4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3861233"/>
            <a:ext cx="1829276" cy="1458912"/>
          </a:xfrm>
        </p:spPr>
        <p:txBody>
          <a:bodyPr/>
          <a:lstStyle>
            <a:lvl1pPr algn="ctr">
              <a:defRPr sz="2000">
                <a:solidFill>
                  <a:schemeClr val="accent6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3861233"/>
            <a:ext cx="1829276" cy="1458912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3861233"/>
            <a:ext cx="1829276" cy="1458912"/>
          </a:xfrm>
        </p:spPr>
        <p:txBody>
          <a:bodyPr/>
          <a:lstStyle>
            <a:lvl1pPr algn="ctr">
              <a:defRPr sz="2000">
                <a:solidFill>
                  <a:schemeClr val="accent3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3861233"/>
            <a:ext cx="1829276" cy="1458912"/>
          </a:xfrm>
        </p:spPr>
        <p:txBody>
          <a:bodyPr/>
          <a:lstStyle>
            <a:lvl1pPr algn="ctr">
              <a:defRPr sz="2000">
                <a:solidFill>
                  <a:srgbClr val="003D79"/>
                </a:solidFill>
              </a:defRPr>
            </a:lvl1pPr>
            <a:lvl2pPr marL="0" indent="0" algn="ctr">
              <a:spcBef>
                <a:spcPts val="10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6933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 Are Her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066800"/>
            <a:ext cx="78232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19210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is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0362B06-B13B-49AD-8B35-2D2AC7CA5B8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DO NOT USE THIS PAGE IN LAYOUTS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3100" y="1421398"/>
            <a:ext cx="1087120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solidFill>
                  <a:srgbClr val="000000"/>
                </a:solidFill>
                <a:latin typeface="+mn-lt"/>
                <a:ea typeface="+mn-ea"/>
              </a:rPr>
              <a:t>Revision Status:</a:t>
            </a:r>
          </a:p>
          <a:p>
            <a:pPr algn="l"/>
            <a:r>
              <a:rPr lang="en-US" sz="1600" dirty="0">
                <a:solidFill>
                  <a:srgbClr val="000000"/>
                </a:solidFill>
                <a:latin typeface="+mn-lt"/>
                <a:ea typeface="+mn-ea"/>
              </a:rPr>
              <a:t>February 10, 2015 –  Added animation symbol to footer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April 1, 2015 – Added VMware Education Overview slide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February 12, 2016 – Updated copyright date and removed animation bug click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October 2017 – no decreasing subordination in text size. All text black (not grey) moved copyright info from underneath logo.</a:t>
            </a:r>
          </a:p>
          <a:p>
            <a:pPr algn="l"/>
            <a:r>
              <a:rPr lang="en-US" sz="1600" kern="1200" baseline="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March 2018 – Applied new 2018 corporate template graphical elements. Amended footers</a:t>
            </a:r>
            <a:endParaRPr lang="en-US" sz="1600" kern="1200" baseline="0" dirty="0">
              <a:solidFill>
                <a:srgbClr val="000000"/>
              </a:solidFill>
              <a:latin typeface="Arial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006C69A-A6EC-424E-B690-C47AC32D1DDB}"/>
              </a:ext>
            </a:extLst>
          </p:cNvPr>
          <p:cNvSpPr txBox="1">
            <a:spLocks/>
          </p:cNvSpPr>
          <p:nvPr userDrawn="1"/>
        </p:nvSpPr>
        <p:spPr>
          <a:xfrm>
            <a:off x="622300" y="838200"/>
            <a:ext cx="10972800" cy="355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rgbClr val="003D79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2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6979837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2192000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345602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121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94" y="6219009"/>
            <a:ext cx="12436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75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8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789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90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719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0138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 Are Her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28650" y="1066800"/>
            <a:ext cx="48768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/>
              <a:defRPr sz="200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115050" y="1066800"/>
            <a:ext cx="48768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 startAt="9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8790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3883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718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66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94" y="6219009"/>
            <a:ext cx="1243692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55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5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318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16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74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/>
            </a:lvl1pPr>
            <a:lvl2pPr marL="346075" indent="-342900">
              <a:buFont typeface="+mj-lt"/>
              <a:buAutoNum type="arabicPeriod"/>
              <a:defRPr sz="2000"/>
            </a:lvl2pPr>
            <a:lvl3pPr marL="694944" indent="-347472">
              <a:buFont typeface="Arial" panose="020B0604020202020204" pitchFamily="34" charset="0"/>
              <a:buChar char="•"/>
              <a:defRPr sz="2000"/>
            </a:lvl3pPr>
            <a:lvl6pPr marL="914400" indent="-231775">
              <a:buSzPct val="100000"/>
              <a:buFont typeface="Arial" panose="020B0604020202020204" pitchFamily="34" charset="0"/>
              <a:buChar char="•"/>
              <a:defRPr sz="20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Numbered List</a:t>
            </a:r>
          </a:p>
          <a:p>
            <a:pPr lvl="1"/>
            <a:r>
              <a:rPr lang="en-US"/>
              <a:t>Numbered List</a:t>
            </a:r>
          </a:p>
          <a:p>
            <a:pPr lvl="2"/>
            <a:r>
              <a:rPr lang="en-US"/>
              <a:t>Bullet</a:t>
            </a:r>
          </a:p>
          <a:p>
            <a:pPr lvl="5"/>
            <a:r>
              <a:rPr lang="en-US"/>
              <a:t>Bullet</a:t>
            </a:r>
          </a:p>
          <a:p>
            <a:pPr lvl="1"/>
            <a:r>
              <a:rPr lang="en-US"/>
              <a:t>Numbered List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83588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109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9956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225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6088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97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1158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50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85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7886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68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EF188E-2869-48D8-ABE0-0400E8619C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EC0B194-305E-4C52-A3BC-D1DEDF46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457" y="1676400"/>
            <a:ext cx="7257143" cy="1752600"/>
          </a:xfrm>
        </p:spPr>
        <p:txBody>
          <a:bodyPr anchor="b"/>
          <a:lstStyle>
            <a:lvl1pPr algn="l">
              <a:defRPr sz="28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0D0FA5-0FE7-4E63-8184-468E1E542227}"/>
              </a:ext>
            </a:extLst>
          </p:cNvPr>
          <p:cNvSpPr txBox="1"/>
          <p:nvPr userDrawn="1"/>
        </p:nvSpPr>
        <p:spPr>
          <a:xfrm>
            <a:off x="10031883" y="6530269"/>
            <a:ext cx="2335608" cy="2109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2019 </a:t>
            </a:r>
            <a:r>
              <a:rPr lang="en-US" sz="700" baseline="0" dirty="0">
                <a:solidFill>
                  <a:schemeClr val="bg1"/>
                </a:solidFill>
              </a:rPr>
              <a:t>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  <p:pic>
        <p:nvPicPr>
          <p:cNvPr id="10" name="Picture 4" descr="C:\Users\jmaltese\AppData\Local\Temp\6\SNAGHTML1ac7bba0.PNG">
            <a:extLst>
              <a:ext uri="{FF2B5EF4-FFF2-40B4-BE49-F238E27FC236}">
                <a16:creationId xmlns:a16="http://schemas.microsoft.com/office/drawing/2014/main" id="{3E92330F-F74F-4FC0-A158-D8A6B4F52B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6447600"/>
            <a:ext cx="1408739" cy="26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7269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 flipH="1" flipV="1">
            <a:off x="4130988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193" y="3728720"/>
            <a:ext cx="6429002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8885EFB-2229-4796-8D57-8C571C2535ED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61B41E9-D951-4347-864C-73789BD1F80F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97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7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55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94380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83843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5053182-F1B4-49F5-BC16-C05936B83E76}" type="datetimeFigureOut">
              <a:rPr lang="en-US" smtClean="0"/>
              <a:t>12/10/2020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D2F40-FC0A-4C61-9ACB-9E3DACECF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9426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106492" y="6464301"/>
            <a:ext cx="5181600" cy="14922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343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1" y="1371600"/>
            <a:ext cx="5242560" cy="4648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074400" y="6883401"/>
            <a:ext cx="1117600" cy="1333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82123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5A02180-679B-46FB-9C32-EA90058BD9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951C415-1758-4709-B881-2226BDD7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914" y="2215803"/>
            <a:ext cx="6402467" cy="1234440"/>
          </a:xfrm>
        </p:spPr>
        <p:txBody>
          <a:bodyPr wrap="square" anchor="b"/>
          <a:lstStyle>
            <a:lvl1pPr algn="r"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3E7AD3F-3FDE-4507-9220-21B91DF9C015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705838" y="3965136"/>
            <a:ext cx="4571570" cy="69262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Module #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62A218-7EC5-4C26-90F9-4C8166F3EF66}"/>
              </a:ext>
            </a:extLst>
          </p:cNvPr>
          <p:cNvGrpSpPr/>
          <p:nvPr userDrawn="1"/>
        </p:nvGrpSpPr>
        <p:grpSpPr>
          <a:xfrm>
            <a:off x="608171" y="6447600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D2B61455-20AC-4408-9D87-B04FFD790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C8CD4FF6-3DC6-4615-AB39-3DF7C9ED20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3ED9EF2-B0A3-4080-80FF-D8D0974E94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AB7AA43-11EE-4E56-A876-EA235A60D5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18C906CE-6B18-4A24-B6F3-37C2D07E9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3859B0A-3053-4B1E-BBEF-AD11EABDF4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80957FB-BCF1-411D-91E8-D3CB10A9BB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2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9FC8472-2F9C-4390-AD12-2DEC71630743}"/>
              </a:ext>
            </a:extLst>
          </p:cNvPr>
          <p:cNvSpPr txBox="1"/>
          <p:nvPr userDrawn="1"/>
        </p:nvSpPr>
        <p:spPr bwMode="white">
          <a:xfrm flipH="1">
            <a:off x="2301169" y="6513824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© 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FEB676F-F7B5-4486-A265-8D3830C84F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20331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019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984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90390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ou Are Here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066800"/>
            <a:ext cx="7823200" cy="4648200"/>
          </a:xfrm>
        </p:spPr>
        <p:txBody>
          <a:bodyPr>
            <a:noAutofit/>
          </a:bodyPr>
          <a:lstStyle>
            <a:lvl1pPr marL="612000" indent="-612000">
              <a:buClr>
                <a:schemeClr val="accent1"/>
              </a:buClr>
              <a:buSzPct val="100000"/>
              <a:buFont typeface="+mj-lt"/>
              <a:buAutoNum type="arabicPeriod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22141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2192000" cy="68562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81454"/>
            <a:ext cx="6402467" cy="1234440"/>
          </a:xfrm>
        </p:spPr>
        <p:txBody>
          <a:bodyPr wrap="square" anchor="b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670084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Author Title 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33824" y="5458778"/>
            <a:ext cx="3658553" cy="112587"/>
          </a:xfrm>
        </p:spPr>
        <p:txBody>
          <a:bodyPr/>
          <a:lstStyle>
            <a:lvl1pPr algn="r">
              <a:buNone/>
              <a:defRPr sz="10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  <a:r>
              <a:rPr lang="en-US" err="1"/>
              <a:t>vmworld</a:t>
            </a:r>
            <a:r>
              <a:rPr lang="en-US"/>
              <a:t> #session 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25276" y="1268035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239264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1" y="0"/>
            <a:ext cx="806101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5714" y="1679667"/>
            <a:ext cx="6402467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10638" y="2956717"/>
            <a:ext cx="4571570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5276" y="4231639"/>
            <a:ext cx="3658553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5276" y="4866639"/>
            <a:ext cx="3658553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5276" y="5655333"/>
            <a:ext cx="3658553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/>
        </p:nvGrpSpPr>
        <p:grpSpPr>
          <a:xfrm>
            <a:off x="608171" y="6392865"/>
            <a:ext cx="1424756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3F3F3F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/>
        </p:nvSpPr>
        <p:spPr bwMode="white">
          <a:xfrm flipH="1">
            <a:off x="2221492" y="6453433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>
                <a:solidFill>
                  <a:prstClr val="white"/>
                </a:solidFill>
                <a:latin typeface="Metropolis Light"/>
                <a:ea typeface="Verdana" panose="020B0604030504040204" pitchFamily="34" charset="0"/>
                <a:cs typeface="Verdana" panose="020B0604030504040204" pitchFamily="34" charset="0"/>
              </a:rPr>
              <a:t>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422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6826" y="298097"/>
            <a:ext cx="3893271" cy="3297079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/>
        </p:nvSpPr>
        <p:spPr>
          <a:xfrm>
            <a:off x="608171" y="1265020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387C2C"/>
                </a:solidFill>
                <a:latin typeface="Metropolis Ligh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92217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03D98A-D6D9-4EF5-A541-26E00799D07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7C06013-757A-4FD4-A789-7E9656F64A5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81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11673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484060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9675" y="0"/>
            <a:ext cx="7951444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FA7583E3-5C48-49C6-991B-C25E2AA2FBA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12D976-FA11-4943-92A0-719F347D119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6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532" y="3450868"/>
            <a:ext cx="5962789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4768725"/>
            <a:ext cx="6864836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E09E63-24A8-49D3-9685-8578A82AA161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69" name="Freeform 8">
              <a:extLst>
                <a:ext uri="{FF2B5EF4-FFF2-40B4-BE49-F238E27FC236}">
                  <a16:creationId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0" name="Freeform 9">
              <a:extLst>
                <a:ext uri="{FF2B5EF4-FFF2-40B4-BE49-F238E27FC236}">
                  <a16:creationId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1" name="Freeform 10">
              <a:extLst>
                <a:ext uri="{FF2B5EF4-FFF2-40B4-BE49-F238E27FC236}">
                  <a16:creationId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B40497-F310-48EA-9016-3C0DFE5B848B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94218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ltGray">
          <a:xfrm>
            <a:off x="6467015" y="2011260"/>
            <a:ext cx="5726131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850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7083" y="5066407"/>
            <a:ext cx="4578918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9915" y="457200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925BD69-7B55-4D64-8B2C-06E34A6A573B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0" name="Freeform 7">
              <a:extLst>
                <a:ext uri="{FF2B5EF4-FFF2-40B4-BE49-F238E27FC236}">
                  <a16:creationId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1" name="Freeform 8">
              <a:extLst>
                <a:ext uri="{FF2B5EF4-FFF2-40B4-BE49-F238E27FC236}">
                  <a16:creationId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2" name="Freeform 9">
              <a:extLst>
                <a:ext uri="{FF2B5EF4-FFF2-40B4-BE49-F238E27FC236}">
                  <a16:creationId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3" name="Freeform 10">
              <a:extLst>
                <a:ext uri="{FF2B5EF4-FFF2-40B4-BE49-F238E27FC236}">
                  <a16:creationId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4" name="Freeform 11">
              <a:extLst>
                <a:ext uri="{FF2B5EF4-FFF2-40B4-BE49-F238E27FC236}">
                  <a16:creationId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5" name="Freeform 12">
              <a:extLst>
                <a:ext uri="{FF2B5EF4-FFF2-40B4-BE49-F238E27FC236}">
                  <a16:creationId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51C9E-7CEC-414C-A393-73D352F349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344" y="1600200"/>
            <a:ext cx="6192614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125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3542" y="5726368"/>
            <a:ext cx="4127581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E887AA-466F-4819-9C71-E7A3469F9FED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509C4AD-2E3F-4500-A723-1F51B4906D51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5479" y="3886200"/>
            <a:ext cx="4365175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38E960-BC30-41E5-821A-130489A6F1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099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3FF99D-8522-4698-BE65-7CC8406878E4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09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_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5242560" cy="51054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400"/>
            </a:lvl6pPr>
            <a:lvl7pPr>
              <a:defRPr sz="20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78531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0C1CF85-FDE0-4FD4-AE75-520789FA51B5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814392-5D30-411F-9F47-D111CEA5871F}"/>
              </a:ext>
            </a:extLst>
          </p:cNvPr>
          <p:cNvGrpSpPr/>
          <p:nvPr/>
        </p:nvGrpSpPr>
        <p:grpSpPr bwMode="white"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5DB13E0-057F-4E9B-A508-8BCFFDA69B67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hoto – Blu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D919D82-432A-4E2E-A0FB-6478264571AA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6945510-9B71-4377-A2F9-71426E32479D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1"/>
            <a:ext cx="6096001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6001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90250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93890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233385-2DB4-48AC-9150-2252214FBAE2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1" y="1806123"/>
            <a:ext cx="5638681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3320" y="1806123"/>
            <a:ext cx="5638680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CD04BF-6EB9-43B2-ACD3-B1C9868E90D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39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D6F62F-B8DB-4CC8-8EDA-B15D7FC75180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767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64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9A07E6-128F-4EE2-9633-8E8BD2490B0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626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:a16="http://schemas.microsoft.com/office/drawing/2014/main" id="{7B16AAE1-F978-4FC7-959F-05998D9FBD85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F76230-C445-499C-A0B0-95162966FD8E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664" y="1600200"/>
            <a:ext cx="3347576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20827" y="1600200"/>
            <a:ext cx="3347576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8506" y="1600200"/>
            <a:ext cx="3347576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306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4242A8-4032-4A28-A182-432918B4416C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587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0446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769046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rgbClr val="003D79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/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4AED19-1A93-4830-A01C-4FF2CFC6A0C6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6218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/>
        </p:nvSpPr>
        <p:spPr>
          <a:xfrm>
            <a:off x="4268311" y="4978400"/>
            <a:ext cx="3204728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>
              <a:buClr>
                <a:srgbClr val="717074">
                  <a:lumMod val="60000"/>
                  <a:lumOff val="40000"/>
                </a:srgbClr>
              </a:buClr>
              <a:buSzPct val="90000"/>
              <a:buFont typeface="Arial" panose="020B0604020202020204" pitchFamily="34" charset="0"/>
              <a:buChar char="​"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7021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Photo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CA3525-8B20-40AA-8585-C1CB9D293B68}"/>
              </a:ext>
            </a:extLst>
          </p:cNvPr>
          <p:cNvSpPr txBox="1"/>
          <p:nvPr/>
        </p:nvSpPr>
        <p:spPr bwMode="white"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prstClr val="white"/>
                </a:solidFill>
                <a:latin typeface="Metropolis Light"/>
              </a:rPr>
              <a:t>©</a:t>
            </a:r>
            <a:r>
              <a:rPr lang="is-IS" sz="800">
                <a:solidFill>
                  <a:prstClr val="white"/>
                </a:solidFill>
                <a:latin typeface="Metropolis Light"/>
              </a:rPr>
              <a:t>2018</a:t>
            </a:r>
            <a:r>
              <a:rPr lang="en-US" sz="800">
                <a:solidFill>
                  <a:prstClr val="white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prstClr val="white"/>
              </a:solidFill>
              <a:latin typeface="Metropolis Ligh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45A585-C5E4-4DFF-AE3A-0EA9773E9130}"/>
              </a:ext>
            </a:extLst>
          </p:cNvPr>
          <p:cNvGrpSpPr/>
          <p:nvPr/>
        </p:nvGrpSpPr>
        <p:grpSpPr>
          <a:xfrm>
            <a:off x="618040" y="6446045"/>
            <a:ext cx="1100079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prstClr val="white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prstClr val="white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149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83A08-B3B7-4685-8917-A5E3B284CDF5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8330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72F82-E4B3-4DBD-BC4F-768FE7F9503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3589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6DB33F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A61FB-62DC-49AD-9B92-29AA7966F747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059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6567F8-257F-483B-B2D4-ACC66C513D8B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8016" y="944040"/>
            <a:ext cx="547160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8211" y="3853561"/>
            <a:ext cx="546965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6827" y="394646"/>
            <a:ext cx="548349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5638" y="944040"/>
            <a:ext cx="549538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5638" y="1913744"/>
            <a:ext cx="549538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6924" y="3304166"/>
            <a:ext cx="548252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5639" y="3853560"/>
            <a:ext cx="549537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5639" y="4823070"/>
            <a:ext cx="549537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5638" y="6217164"/>
            <a:ext cx="549538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7454" y="-22208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8910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30365" y="-22208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701822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70182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701822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701822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701822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701822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701822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701822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5638" y="942852"/>
            <a:ext cx="2378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5638" y="2332376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3731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7463" y="1906999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7464" y="-2220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5875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5876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5875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5875" y="-2220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7454" y="5795356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745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7454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7454" y="2882358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7454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7454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7455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7454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7454" y="-22209"/>
            <a:ext cx="971456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8910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8910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891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8910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8910" y="288235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891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8910" y="9416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8910" y="94166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8910" y="191374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8911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8910" y="-27163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8910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30365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30365" y="385099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3036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30366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30365" y="2882358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30365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30365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30365" y="-271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30365" y="-22209"/>
            <a:ext cx="971456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701823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701824" y="5795356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701823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701824" y="3850990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701823" y="4823070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701823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701823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701823" y="1913744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701823" y="-27163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701823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5638" y="942852"/>
            <a:ext cx="2378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8016" y="944041"/>
            <a:ext cx="550336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5639" y="3852274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8211" y="3853560"/>
            <a:ext cx="550141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6827" y="391470"/>
            <a:ext cx="551525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5638" y="941664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5638" y="944040"/>
            <a:ext cx="552714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5638" y="1913744"/>
            <a:ext cx="552714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6924" y="3300990"/>
            <a:ext cx="551428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5639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5639" y="3853560"/>
            <a:ext cx="552713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5639" y="4823070"/>
            <a:ext cx="552713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5638" y="6213988"/>
            <a:ext cx="552714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3731" y="5795356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3732" y="5795356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3731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3732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3732" y="4823070"/>
            <a:ext cx="971456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3731" y="288235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3731" y="941663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3731" y="191374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3731" y="-27163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3731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7463" y="5795356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7463" y="3850990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7464" y="385099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7463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7464" y="482307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7463" y="288235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7464" y="288235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7463" y="941663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7464" y="9416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7463" y="1907000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7464" y="191374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7463" y="-2716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7464" y="-2220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5875" y="579535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5875" y="3850990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5875" y="4823070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5875" y="2882359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5875" y="941663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5875" y="1913744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5876" y="1913743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5875" y="-2716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5876" y="-22206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solidFill>
                    <a:srgbClr val="717074"/>
                  </a:solidFill>
                  <a:latin typeface="Metropolis Ligh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solidFill>
                  <a:srgbClr val="717074"/>
                </a:solidFill>
                <a:latin typeface="Metropolis Ligh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:a16="http://schemas.microsoft.com/office/drawing/2014/main" id="{963BBEA6-DD00-4E5F-926C-66B2E7C8A43A}"/>
                </a:ext>
              </a:extLst>
            </p:cNvPr>
            <p:cNvSpPr/>
            <p:nvPr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8218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762" name="Group 761">
            <a:extLst>
              <a:ext uri="{FF2B5EF4-FFF2-40B4-BE49-F238E27FC236}">
                <a16:creationId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87" name="Freeform 7">
              <a:extLst>
                <a:ext uri="{FF2B5EF4-FFF2-40B4-BE49-F238E27FC236}">
                  <a16:creationId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799" name="Freeform 8">
              <a:extLst>
                <a:ext uri="{FF2B5EF4-FFF2-40B4-BE49-F238E27FC236}">
                  <a16:creationId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12" name="Freeform 9">
              <a:extLst>
                <a:ext uri="{FF2B5EF4-FFF2-40B4-BE49-F238E27FC236}">
                  <a16:creationId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34" name="Freeform 10">
              <a:extLst>
                <a:ext uri="{FF2B5EF4-FFF2-40B4-BE49-F238E27FC236}">
                  <a16:creationId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35" name="Freeform 11">
              <a:extLst>
                <a:ext uri="{FF2B5EF4-FFF2-40B4-BE49-F238E27FC236}">
                  <a16:creationId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861" name="Freeform 12">
              <a:extLst>
                <a:ext uri="{FF2B5EF4-FFF2-40B4-BE49-F238E27FC236}">
                  <a16:creationId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966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:a16="http://schemas.microsoft.com/office/drawing/2014/main" id="{87DEB98F-E255-48BD-B862-71B16A67E330}"/>
              </a:ext>
            </a:extLst>
          </p:cNvPr>
          <p:cNvSpPr/>
          <p:nvPr/>
        </p:nvSpPr>
        <p:spPr bwMode="gray">
          <a:xfrm>
            <a:off x="4853815" y="1935282"/>
            <a:ext cx="7344536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817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8174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8174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51990" y="1942028"/>
            <a:ext cx="546361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3815" y="1935283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380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3806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3806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3807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5262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526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5262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526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5262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5263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6717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6717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6717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817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8176" y="3879274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8175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8175" y="1942028"/>
            <a:ext cx="971456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51991" y="3880558"/>
            <a:ext cx="2572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4562" y="3881844"/>
            <a:ext cx="545060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51989" y="2365740"/>
            <a:ext cx="547633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3276" y="3334354"/>
            <a:ext cx="546346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51991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51991" y="3881844"/>
            <a:ext cx="547632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88159924-FDA3-448C-8010-DBEF3EB85746}"/>
              </a:ext>
            </a:extLst>
          </p:cNvPr>
          <p:cNvSpPr/>
          <p:nvPr/>
        </p:nvSpPr>
        <p:spPr bwMode="gray">
          <a:xfrm rot="10800000" flipH="1">
            <a:off x="11651991" y="3880557"/>
            <a:ext cx="2572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969C33E1-B136-43CD-AE39-A5CBB8735844}"/>
              </a:ext>
            </a:extLst>
          </p:cNvPr>
          <p:cNvSpPr/>
          <p:nvPr/>
        </p:nvSpPr>
        <p:spPr bwMode="gray">
          <a:xfrm rot="10800000" flipH="1">
            <a:off x="11654561" y="3881843"/>
            <a:ext cx="543790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C90144CD-CCF9-4EFE-84E7-014729DB2848}"/>
              </a:ext>
            </a:extLst>
          </p:cNvPr>
          <p:cNvSpPr/>
          <p:nvPr/>
        </p:nvSpPr>
        <p:spPr bwMode="gray">
          <a:xfrm rot="10800000" flipH="1">
            <a:off x="11651989" y="1942028"/>
            <a:ext cx="546362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B31D812-5C48-4B80-8E11-C181C38366FA}"/>
              </a:ext>
            </a:extLst>
          </p:cNvPr>
          <p:cNvSpPr/>
          <p:nvPr/>
        </p:nvSpPr>
        <p:spPr bwMode="gray">
          <a:xfrm rot="10800000" flipH="1">
            <a:off x="11653275" y="3335623"/>
            <a:ext cx="545076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9F0B558-8DF2-447D-B052-3931855F11FC}"/>
              </a:ext>
            </a:extLst>
          </p:cNvPr>
          <p:cNvSpPr/>
          <p:nvPr/>
        </p:nvSpPr>
        <p:spPr bwMode="gray">
          <a:xfrm rot="10800000" flipH="1">
            <a:off x="11651991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DCA9266A-3540-4755-B797-3A415AFFB846}"/>
              </a:ext>
            </a:extLst>
          </p:cNvPr>
          <p:cNvSpPr/>
          <p:nvPr/>
        </p:nvSpPr>
        <p:spPr bwMode="gray">
          <a:xfrm rot="10800000" flipH="1">
            <a:off x="11651991" y="3881843"/>
            <a:ext cx="546361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80083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80084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80083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80083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3815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381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3815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3816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3815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381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2227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2227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2227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2228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8" y="1942027"/>
            <a:ext cx="4850906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89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899" y="2910642"/>
            <a:ext cx="971456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899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900" y="1942028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4355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4356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4355" y="2910642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4356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4355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4356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5811" y="3879274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5811" y="2910642"/>
            <a:ext cx="971456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5811" y="1942028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8" y="3879274"/>
            <a:ext cx="971456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9" y="3879274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8" y="2910642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9" y="2910642"/>
            <a:ext cx="971456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8" y="1935284"/>
            <a:ext cx="971456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9" y="1942028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320" y="3879274"/>
            <a:ext cx="971456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320" y="2910642"/>
            <a:ext cx="971456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320" y="1942028"/>
            <a:ext cx="971456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321" y="1942028"/>
            <a:ext cx="971456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33057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:a16="http://schemas.microsoft.com/office/drawing/2014/main" id="{5571DF59-3072-4F42-8F36-292FD20A6C4B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/>
        </p:nvSpPr>
        <p:spPr bwMode="gray">
          <a:xfrm>
            <a:off x="7419954" y="1515533"/>
            <a:ext cx="3736885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algn="ctr">
              <a:spcAft>
                <a:spcPts val="800"/>
              </a:spcAft>
            </a:pPr>
            <a:endParaRPr lang="en-US" sz="1400" kern="0">
              <a:solidFill>
                <a:prstClr val="white"/>
              </a:solidFill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A4C1EDA-607F-4088-87AA-A9D396F1406D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372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:a16="http://schemas.microsoft.com/office/drawing/2014/main" id="{CD0EF2AC-219D-4624-9351-1D5E5D8F2D84}"/>
              </a:ext>
            </a:extLst>
          </p:cNvPr>
          <p:cNvSpPr/>
          <p:nvPr/>
        </p:nvSpPr>
        <p:spPr bwMode="gray">
          <a:xfrm>
            <a:off x="4847464" y="-27162"/>
            <a:ext cx="7376522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kern="0">
              <a:solidFill>
                <a:prstClr val="white"/>
              </a:solidFill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D52D90-4743-4C8E-B735-6D8B5B4E4C0A}"/>
              </a:ext>
            </a:extLst>
          </p:cNvPr>
          <p:cNvGrpSpPr/>
          <p:nvPr/>
        </p:nvGrpSpPr>
        <p:grpSpPr bwMode="gray">
          <a:xfrm>
            <a:off x="4847462" y="-27163"/>
            <a:ext cx="1939869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:a16="http://schemas.microsoft.com/office/drawing/2014/main" id="{2BFD5E10-CDE1-41B1-8EAE-E200B19BA8E7}"/>
              </a:ext>
            </a:extLst>
          </p:cNvPr>
          <p:cNvGrpSpPr/>
          <p:nvPr/>
        </p:nvGrpSpPr>
        <p:grpSpPr bwMode="gray">
          <a:xfrm>
            <a:off x="-3444" y="-27163"/>
            <a:ext cx="4854360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solidFill>
                    <a:srgbClr val="717074"/>
                  </a:solidFill>
                  <a:latin typeface="Metropolis Ligh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sz="1800">
                <a:solidFill>
                  <a:srgbClr val="717074"/>
                </a:solidFill>
                <a:latin typeface="Metropolis Ligh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6733CA49-70E7-45DC-95C4-D2B51A69DBFA}"/>
                </a:ext>
              </a:extLst>
            </p:cNvPr>
            <p:cNvSpPr/>
            <p:nvPr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en-US" sz="1800" kern="0">
                <a:solidFill>
                  <a:prstClr val="white"/>
                </a:solidFill>
                <a:latin typeface="Verdana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7456" y="1"/>
            <a:ext cx="5404545" cy="676592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308" y="2625192"/>
            <a:ext cx="5246137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grpSp>
        <p:nvGrpSpPr>
          <p:cNvPr id="1129" name="Group 1128">
            <a:extLst>
              <a:ext uri="{FF2B5EF4-FFF2-40B4-BE49-F238E27FC236}">
                <a16:creationId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1" name="Freeform 7">
              <a:extLst>
                <a:ext uri="{FF2B5EF4-FFF2-40B4-BE49-F238E27FC236}">
                  <a16:creationId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2" name="Freeform 8">
              <a:extLst>
                <a:ext uri="{FF2B5EF4-FFF2-40B4-BE49-F238E27FC236}">
                  <a16:creationId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3" name="Freeform 9">
              <a:extLst>
                <a:ext uri="{FF2B5EF4-FFF2-40B4-BE49-F238E27FC236}">
                  <a16:creationId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4" name="Freeform 10">
              <a:extLst>
                <a:ext uri="{FF2B5EF4-FFF2-40B4-BE49-F238E27FC236}">
                  <a16:creationId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5" name="Freeform 11">
              <a:extLst>
                <a:ext uri="{FF2B5EF4-FFF2-40B4-BE49-F238E27FC236}">
                  <a16:creationId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1136" name="Freeform 12">
              <a:extLst>
                <a:ext uri="{FF2B5EF4-FFF2-40B4-BE49-F238E27FC236}">
                  <a16:creationId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612" y="2687487"/>
            <a:ext cx="45731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2CFE3100-9B19-45D2-989A-461FFF0A766A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330314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33F19DD3-CF82-47C1-A5CA-791D0612BF86}"/>
              </a:ext>
            </a:extLst>
          </p:cNvPr>
          <p:cNvSpPr/>
          <p:nvPr/>
        </p:nvSpPr>
        <p:spPr bwMode="hidden">
          <a:xfrm>
            <a:off x="5194" y="0"/>
            <a:ext cx="4330240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41D50E-6C1F-492D-AA2F-1CE1D494AAF1}"/>
              </a:ext>
            </a:extLst>
          </p:cNvPr>
          <p:cNvSpPr/>
          <p:nvPr>
            <p:custDataLst>
              <p:tags r:id="rId1"/>
            </p:custDataLst>
          </p:nvPr>
        </p:nvSpPr>
        <p:spPr bwMode="white">
          <a:xfrm>
            <a:off x="5851370" y="2509012"/>
            <a:ext cx="45731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7588" y="2667000"/>
            <a:ext cx="5352857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insert a </a:t>
            </a:r>
            <a:br>
              <a:rPr lang="en-US"/>
            </a:br>
            <a:r>
              <a:rPr lang="en-US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3CE7EA-9EA2-4DF1-B906-6A42393236D8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731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rgbClr val="717074"/>
                </a:solidFill>
                <a:latin typeface="Metropolis Light"/>
              </a:rPr>
              <a:pPr algn="r">
                <a:lnSpc>
                  <a:spcPct val="90000"/>
                </a:lnSpc>
              </a:pPr>
              <a:t>‹#›</a:t>
            </a:fld>
            <a:endParaRPr lang="en-US" sz="1800">
              <a:solidFill>
                <a:srgbClr val="717074"/>
              </a:solidFill>
              <a:latin typeface="Metropolis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BCD8C-97DA-4F07-B9DD-4F3DE630D041}"/>
              </a:ext>
            </a:extLst>
          </p:cNvPr>
          <p:cNvSpPr txBox="1"/>
          <p:nvPr/>
        </p:nvSpPr>
        <p:spPr>
          <a:xfrm>
            <a:off x="2118108" y="6510279"/>
            <a:ext cx="1966005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800">
                <a:solidFill>
                  <a:srgbClr val="717074"/>
                </a:solidFill>
                <a:latin typeface="Metropolis Light"/>
              </a:rPr>
              <a:t>©</a:t>
            </a:r>
            <a:r>
              <a:rPr lang="is-IS" sz="800">
                <a:solidFill>
                  <a:srgbClr val="717074"/>
                </a:solidFill>
                <a:latin typeface="Metropolis Light"/>
              </a:rPr>
              <a:t>2018</a:t>
            </a:r>
            <a:r>
              <a:rPr lang="en-US" sz="800">
                <a:solidFill>
                  <a:srgbClr val="717074"/>
                </a:solidFill>
                <a:latin typeface="Metropolis Ligh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>
              <a:solidFill>
                <a:srgbClr val="717074"/>
              </a:solidFill>
              <a:latin typeface="Metropoli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051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9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64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67.xml"/><Relationship Id="rId40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65.xml"/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6.xml"/><Relationship Id="rId39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03.xml"/><Relationship Id="rId38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24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02.xml"/><Relationship Id="rId37" Type="http://schemas.openxmlformats.org/officeDocument/2006/relationships/slideLayout" Target="../slideLayouts/slideLayout107.xml"/><Relationship Id="rId40" Type="http://schemas.openxmlformats.org/officeDocument/2006/relationships/theme" Target="../theme/theme4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93.xml"/><Relationship Id="rId28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80.xml"/><Relationship Id="rId19" Type="http://schemas.openxmlformats.org/officeDocument/2006/relationships/slideLayout" Target="../slideLayouts/slideLayout89.xml"/><Relationship Id="rId3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92.xml"/><Relationship Id="rId27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100.xml"/><Relationship Id="rId3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12.xml"/><Relationship Id="rId21" Type="http://schemas.openxmlformats.org/officeDocument/2006/relationships/slideLayout" Target="../slideLayouts/slideLayout130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5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20" Type="http://schemas.openxmlformats.org/officeDocument/2006/relationships/slideLayout" Target="../slideLayouts/slideLayout129.xml"/><Relationship Id="rId29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33.xml"/><Relationship Id="rId32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23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19.xml"/><Relationship Id="rId19" Type="http://schemas.openxmlformats.org/officeDocument/2006/relationships/slideLayout" Target="../slideLayouts/slideLayout128.xml"/><Relationship Id="rId31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Relationship Id="rId22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6.xml"/><Relationship Id="rId30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17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26" Type="http://schemas.openxmlformats.org/officeDocument/2006/relationships/slideLayout" Target="../slideLayouts/slideLayout168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63.xml"/><Relationship Id="rId34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5" Type="http://schemas.openxmlformats.org/officeDocument/2006/relationships/slideLayout" Target="../slideLayouts/slideLayout167.xml"/><Relationship Id="rId33" Type="http://schemas.openxmlformats.org/officeDocument/2006/relationships/slideLayout" Target="../slideLayouts/slideLayout175.xml"/><Relationship Id="rId38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162.xml"/><Relationship Id="rId29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66.xml"/><Relationship Id="rId32" Type="http://schemas.openxmlformats.org/officeDocument/2006/relationships/slideLayout" Target="../slideLayouts/slideLayout174.xml"/><Relationship Id="rId37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23" Type="http://schemas.openxmlformats.org/officeDocument/2006/relationships/slideLayout" Target="../slideLayouts/slideLayout165.xml"/><Relationship Id="rId28" Type="http://schemas.openxmlformats.org/officeDocument/2006/relationships/slideLayout" Target="../slideLayouts/slideLayout170.xml"/><Relationship Id="rId36" Type="http://schemas.openxmlformats.org/officeDocument/2006/relationships/slideLayout" Target="../slideLayouts/slideLayout178.xml"/><Relationship Id="rId10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61.xml"/><Relationship Id="rId31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Relationship Id="rId22" Type="http://schemas.openxmlformats.org/officeDocument/2006/relationships/slideLayout" Target="../slideLayouts/slideLayout164.xml"/><Relationship Id="rId27" Type="http://schemas.openxmlformats.org/officeDocument/2006/relationships/slideLayout" Target="../slideLayouts/slideLayout169.xml"/><Relationship Id="rId30" Type="http://schemas.openxmlformats.org/officeDocument/2006/relationships/slideLayout" Target="../slideLayouts/slideLayout172.xml"/><Relationship Id="rId35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5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slideLayout" Target="../slideLayouts/slideLayout206.xml"/><Relationship Id="rId39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slideLayout" Target="../slideLayouts/slideLayout205.xml"/><Relationship Id="rId33" Type="http://schemas.openxmlformats.org/officeDocument/2006/relationships/slideLayout" Target="../slideLayouts/slideLayout213.xml"/><Relationship Id="rId38" Type="http://schemas.openxmlformats.org/officeDocument/2006/relationships/slideLayout" Target="../slideLayouts/slideLayout218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29" Type="http://schemas.openxmlformats.org/officeDocument/2006/relationships/slideLayout" Target="../slideLayouts/slideLayout209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32" Type="http://schemas.openxmlformats.org/officeDocument/2006/relationships/slideLayout" Target="../slideLayouts/slideLayout212.xml"/><Relationship Id="rId37" Type="http://schemas.openxmlformats.org/officeDocument/2006/relationships/slideLayout" Target="../slideLayouts/slideLayout217.xml"/><Relationship Id="rId40" Type="http://schemas.openxmlformats.org/officeDocument/2006/relationships/theme" Target="../theme/theme7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28" Type="http://schemas.openxmlformats.org/officeDocument/2006/relationships/slideLayout" Target="../slideLayouts/slideLayout208.xml"/><Relationship Id="rId36" Type="http://schemas.openxmlformats.org/officeDocument/2006/relationships/slideLayout" Target="../slideLayouts/slideLayout216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11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Relationship Id="rId27" Type="http://schemas.openxmlformats.org/officeDocument/2006/relationships/slideLayout" Target="../slideLayouts/slideLayout207.xml"/><Relationship Id="rId30" Type="http://schemas.openxmlformats.org/officeDocument/2006/relationships/slideLayout" Target="../slideLayouts/slideLayout210.xml"/><Relationship Id="rId35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88.xml"/><Relationship Id="rId3" Type="http://schemas.openxmlformats.org/officeDocument/2006/relationships/slideLayout" Target="../slideLayouts/slideLayout1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0972800" cy="546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71760-A6FE-490B-B489-8D196103AA89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72C06D-1803-4C35-8D70-DF9CE41F4A81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306ADC8-842E-40E5-B464-274C206DC7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7629DED-7E51-4D04-A3DA-0948F7C0FC2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A899963-025E-474B-8372-FD0BE405DD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8A5C80C-D11D-4411-BBF4-7C4829D0129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59175B6-1C26-46D5-8425-7C21ADF9AFE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7C1EC96-57C2-4D48-A569-67D9D2B9F28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6644959-1D9B-4B11-815B-938665DB054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AE3218-5E90-4916-A5F6-E8CD99C93472}"/>
              </a:ext>
            </a:extLst>
          </p:cNvPr>
          <p:cNvSpPr txBox="1"/>
          <p:nvPr userDrawn="1"/>
        </p:nvSpPr>
        <p:spPr>
          <a:xfrm>
            <a:off x="7632291" y="6510278"/>
            <a:ext cx="3944490" cy="214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VMware </a:t>
            </a:r>
            <a:r>
              <a:rPr lang="en-US" altLang="en-US" sz="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NSX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-T Data Center :Design – Prerelease	</a:t>
            </a:r>
            <a:r>
              <a:rPr lang="en-US" altLang="en-US" sz="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|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    </a:t>
            </a:r>
            <a:r>
              <a:rPr lang="en-US" sz="800" kern="120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12-</a:t>
            </a:r>
            <a:fld id="{A0A03F51-2955-4EA9-BE4E-42B6F90C747F}" type="slidenum">
              <a:rPr lang="en-US" sz="800" kern="1200" noProof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B5E2F-27D2-4ADB-A717-421A85D9158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 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custDataLst>
      <p:tags r:id="rId17"/>
    </p:custDataLst>
    <p:extLst>
      <p:ext uri="{BB962C8B-B14F-4D97-AF65-F5344CB8AC3E}">
        <p14:creationId xmlns:p14="http://schemas.microsoft.com/office/powerpoint/2010/main" val="352284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003D7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ClrTx/>
        <a:buSzPct val="90000"/>
        <a:buFontTx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28600" indent="-222250" algn="l" defTabSz="914400" rtl="0" eaLnBrk="1" latinLnBrk="0" hangingPunct="1">
        <a:lnSpc>
          <a:spcPct val="90000"/>
        </a:lnSpc>
        <a:spcBef>
          <a:spcPts val="800"/>
        </a:spcBef>
        <a:buClrTx/>
        <a:buSzPct val="100000"/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14350" indent="-238125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–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42950" indent="-1920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028700" indent="-242888" algn="l" defTabSz="85725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90170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52538" indent="-182563" algn="l" defTabSz="914400" rtl="0" eaLnBrk="1" latinLnBrk="0" hangingPunct="1">
        <a:lnSpc>
          <a:spcPct val="90000"/>
        </a:lnSpc>
        <a:spcBef>
          <a:spcPts val="600"/>
        </a:spcBef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Tx/>
        <a:buSzPct val="90000"/>
        <a:buFont typeface="Calibri" panose="020F050202020403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  <p15:guide id="2" orient="horz" pos="576">
          <p15:clr>
            <a:srgbClr val="F26B43"/>
          </p15:clr>
        </p15:guide>
        <p15:guide id="3" pos="3840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  <p15:guide id="6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30200"/>
            <a:ext cx="10972800" cy="355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914400"/>
            <a:ext cx="10972800" cy="54673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</a:p>
          <a:p>
            <a:pPr lvl="6"/>
            <a:r>
              <a:rPr lang="en-US"/>
              <a:t>Fifth level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A71760-A6FE-490B-B489-8D196103AA89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72C06D-1803-4C35-8D70-DF9CE41F4A81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8306ADC8-842E-40E5-B464-274C206DC7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F7629DED-7E51-4D04-A3DA-0948F7C0FC2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A899963-025E-474B-8372-FD0BE405DD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F8A5C80C-D11D-4411-BBF4-7C4829D0129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D59175B6-1C26-46D5-8425-7C21ADF9AFE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17C1EC96-57C2-4D48-A569-67D9D2B9F28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26644959-1D9B-4B11-815B-938665DB054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AE3218-5E90-4916-A5F6-E8CD99C93472}"/>
              </a:ext>
            </a:extLst>
          </p:cNvPr>
          <p:cNvSpPr txBox="1"/>
          <p:nvPr userDrawn="1"/>
        </p:nvSpPr>
        <p:spPr>
          <a:xfrm>
            <a:off x="8065827" y="6510278"/>
            <a:ext cx="3523479" cy="214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VMware </a:t>
            </a:r>
            <a:r>
              <a:rPr lang="en-US" altLang="en-US" sz="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NSX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-T Data Center: Design – Prerelease      </a:t>
            </a:r>
            <a:r>
              <a:rPr lang="en-US" altLang="en-US" sz="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|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    </a:t>
            </a:r>
            <a:r>
              <a:rPr lang="en-US" sz="800" kern="120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12-</a:t>
            </a:r>
            <a:fld id="{A0A03F51-2955-4EA9-BE4E-42B6F90C747F}" type="slidenum">
              <a:rPr lang="en-US" sz="800" kern="1200" noProof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2B5E2F-27D2-4ADB-A717-421A85D9158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 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4580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0" kern="1200">
          <a:solidFill>
            <a:srgbClr val="003D79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ClrTx/>
        <a:buSzPct val="90000"/>
        <a:buFontTx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228600" indent="-222250" algn="l" defTabSz="914400" rtl="0" eaLnBrk="1" latinLnBrk="0" hangingPunct="1">
        <a:lnSpc>
          <a:spcPct val="90000"/>
        </a:lnSpc>
        <a:spcBef>
          <a:spcPts val="800"/>
        </a:spcBef>
        <a:buClrTx/>
        <a:buSzPct val="100000"/>
        <a:buFont typeface="Arial" panose="020B0604020202020204" pitchFamily="34" charset="0"/>
        <a:buChar char="•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14350" indent="-238125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–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42950" indent="-1920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028700" indent="-242888" algn="l" defTabSz="85725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901700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Arial" panose="020B0604020202020204" pitchFamily="34" charset="0"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52538" indent="-182563" algn="l" defTabSz="914400" rtl="0" eaLnBrk="1" latinLnBrk="0" hangingPunct="1">
        <a:lnSpc>
          <a:spcPct val="90000"/>
        </a:lnSpc>
        <a:spcBef>
          <a:spcPts val="600"/>
        </a:spcBef>
        <a:buClrTx/>
        <a:buSzPct val="10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Tx/>
        <a:buSzPct val="90000"/>
        <a:buFont typeface="Calibri" panose="020F050202020403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Tx/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  <p15:guide id="2" orient="horz" pos="576">
          <p15:clr>
            <a:srgbClr val="F26B43"/>
          </p15:clr>
        </p15:guide>
        <p15:guide id="3" pos="3840">
          <p15:clr>
            <a:srgbClr val="F26B43"/>
          </p15:clr>
        </p15:guide>
        <p15:guide id="4" pos="384">
          <p15:clr>
            <a:srgbClr val="F26B43"/>
          </p15:clr>
        </p15:guide>
        <p15:guide id="5" pos="7296">
          <p15:clr>
            <a:srgbClr val="F26B43"/>
          </p15:clr>
        </p15:guide>
        <p15:guide id="6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D2F40-FC0A-4C61-9ACB-9E3DACECFB0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A71760-A6FE-490B-B489-8D196103AA89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172C06D-1803-4C35-8D70-DF9CE41F4A81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8306ADC8-842E-40E5-B464-274C206DC74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F7629DED-7E51-4D04-A3DA-0948F7C0FC2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8A899963-025E-474B-8372-FD0BE405DD5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8A5C80C-D11D-4411-BBF4-7C4829D0129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D59175B6-1C26-46D5-8425-7C21ADF9AFE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17C1EC96-57C2-4D48-A569-67D9D2B9F28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6644959-1D9B-4B11-815B-938665DB054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5AE3218-5E90-4916-A5F6-E8CD99C93472}"/>
              </a:ext>
            </a:extLst>
          </p:cNvPr>
          <p:cNvSpPr txBox="1"/>
          <p:nvPr userDrawn="1"/>
        </p:nvSpPr>
        <p:spPr>
          <a:xfrm>
            <a:off x="8065827" y="6510278"/>
            <a:ext cx="3523479" cy="21460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VMware </a:t>
            </a:r>
            <a:r>
              <a:rPr lang="en-US" altLang="en-US" sz="800" kern="1200" dirty="0" err="1">
                <a:solidFill>
                  <a:schemeClr val="tx1"/>
                </a:solidFill>
                <a:latin typeface="+mj-lt"/>
                <a:ea typeface="+mn-ea"/>
                <a:cs typeface="+mn-cs"/>
              </a:rPr>
              <a:t>NSX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-T Data Center: Design – Prerelease      </a:t>
            </a:r>
            <a:r>
              <a:rPr lang="en-US" altLang="en-US" sz="8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|</a:t>
            </a:r>
            <a:r>
              <a:rPr lang="en-US" alt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     </a:t>
            </a:r>
            <a:r>
              <a:rPr lang="en-US" sz="800" kern="120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12-</a:t>
            </a:r>
            <a:fld id="{A0A03F51-2955-4EA9-BE4E-42B6F90C747F}" type="slidenum">
              <a:rPr lang="en-US" sz="800" kern="1200" noProof="0" smtClean="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kern="1200" noProof="0" dirty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2B5E2F-27D2-4ADB-A717-421A85D9158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 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2019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045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>
                <a:solidFill>
                  <a:srgbClr val="717074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473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  <p:sldLayoutId id="2147483764" r:id="rId31"/>
    <p:sldLayoutId id="2147483765" r:id="rId32"/>
    <p:sldLayoutId id="2147483766" r:id="rId33"/>
    <p:sldLayoutId id="2147483767" r:id="rId34"/>
    <p:sldLayoutId id="2147483769" r:id="rId35"/>
    <p:sldLayoutId id="2147483772" r:id="rId36"/>
    <p:sldLayoutId id="2147483888" r:id="rId37"/>
    <p:sldLayoutId id="2147483889" r:id="rId38"/>
    <p:sldLayoutId id="2147483892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rgbClr val="002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2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1" y="6446047"/>
            <a:ext cx="1100079" cy="173355"/>
            <a:chOff x="-84138" y="5622925"/>
            <a:chExt cx="4330701" cy="682626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99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1624D-C6F3-491A-900C-3682A0885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738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F5AA3-650D-44AF-B5AD-AF6285F85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738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0BD272-B144-4FC0-9AAB-B4E1508759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3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805" r:id="rId31"/>
    <p:sldLayoutId id="2147483806" r:id="rId32"/>
    <p:sldLayoutId id="2147483807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126" rtl="0" eaLnBrk="1" latinLnBrk="0" hangingPunct="1">
        <a:lnSpc>
          <a:spcPct val="100000"/>
        </a:lnSpc>
        <a:spcBef>
          <a:spcPct val="0"/>
        </a:spcBef>
        <a:buNone/>
        <a:defRPr sz="2799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1999" kern="1200">
          <a:solidFill>
            <a:schemeClr val="tx2"/>
          </a:solidFill>
          <a:latin typeface="+mn-lt"/>
          <a:ea typeface="+mn-ea"/>
          <a:cs typeface="+mn-cs"/>
        </a:defRPr>
      </a:lvl1pPr>
      <a:lvl2pPr marL="457063" indent="-184095" algn="l" defTabSz="914126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799" kern="1200">
          <a:solidFill>
            <a:schemeClr val="tx2"/>
          </a:solidFill>
          <a:latin typeface="+mn-lt"/>
          <a:ea typeface="+mn-ea"/>
          <a:cs typeface="+mn-cs"/>
        </a:defRPr>
      </a:lvl2pPr>
      <a:lvl3pPr marL="744315" indent="-16981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672" indent="-166638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2657" indent="-138072" algn="l" defTabSz="914126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72986" indent="-172986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rabi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6pPr>
      <a:lvl7pPr marL="515783" indent="-231705" algn="l" defTabSz="914126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141" indent="-166638" algn="l" defTabSz="914126" rtl="0" eaLnBrk="1" latinLnBrk="0" hangingPunct="1">
        <a:lnSpc>
          <a:spcPct val="100000"/>
        </a:lnSpc>
        <a:spcBef>
          <a:spcPts val="300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078" indent="-284078" algn="l" defTabSz="914126" rtl="0" eaLnBrk="1" latinLnBrk="0" hangingPunct="1">
        <a:lnSpc>
          <a:spcPct val="100000"/>
        </a:lnSpc>
        <a:spcBef>
          <a:spcPts val="1799"/>
        </a:spcBef>
        <a:buClr>
          <a:schemeClr val="tx1">
            <a:lumMod val="60000"/>
            <a:lumOff val="40000"/>
          </a:schemeClr>
        </a:buClr>
        <a:buSzPct val="90000"/>
        <a:buFont typeface="+mj-lt"/>
        <a:buAutoNum type="alphaUcPeriod"/>
        <a:defRPr sz="1999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prstClr val="white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>
                <a:solidFill>
                  <a:srgbClr val="717074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600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  <p:sldLayoutId id="2147483820" r:id="rId12"/>
    <p:sldLayoutId id="2147483821" r:id="rId13"/>
    <p:sldLayoutId id="2147483822" r:id="rId14"/>
    <p:sldLayoutId id="2147483823" r:id="rId15"/>
    <p:sldLayoutId id="2147483824" r:id="rId16"/>
    <p:sldLayoutId id="2147483825" r:id="rId17"/>
    <p:sldLayoutId id="2147483826" r:id="rId18"/>
    <p:sldLayoutId id="2147483827" r:id="rId19"/>
    <p:sldLayoutId id="2147483828" r:id="rId20"/>
    <p:sldLayoutId id="2147483829" r:id="rId21"/>
    <p:sldLayoutId id="2147483830" r:id="rId22"/>
    <p:sldLayoutId id="2147483831" r:id="rId23"/>
    <p:sldLayoutId id="2147483832" r:id="rId24"/>
    <p:sldLayoutId id="2147483833" r:id="rId25"/>
    <p:sldLayoutId id="2147483834" r:id="rId26"/>
    <p:sldLayoutId id="2147483835" r:id="rId27"/>
    <p:sldLayoutId id="2147483836" r:id="rId28"/>
    <p:sldLayoutId id="2147483837" r:id="rId29"/>
    <p:sldLayoutId id="2147483838" r:id="rId30"/>
    <p:sldLayoutId id="2147483839" r:id="rId31"/>
    <p:sldLayoutId id="2147483840" r:id="rId32"/>
    <p:sldLayoutId id="2147483841" r:id="rId33"/>
    <p:sldLayoutId id="2147483842" r:id="rId34"/>
    <p:sldLayoutId id="2147483843" r:id="rId35"/>
    <p:sldLayoutId id="2147483844" r:id="rId36"/>
    <p:sldLayoutId id="2147483845" r:id="rId37"/>
    <p:sldLayoutId id="2147483846" r:id="rId3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693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  <p:sldLayoutId id="2147483860" r:id="rId12"/>
    <p:sldLayoutId id="2147483861" r:id="rId13"/>
    <p:sldLayoutId id="2147483862" r:id="rId14"/>
    <p:sldLayoutId id="2147483863" r:id="rId15"/>
    <p:sldLayoutId id="2147483864" r:id="rId16"/>
    <p:sldLayoutId id="2147483865" r:id="rId17"/>
    <p:sldLayoutId id="2147483866" r:id="rId18"/>
    <p:sldLayoutId id="2147483867" r:id="rId19"/>
    <p:sldLayoutId id="2147483868" r:id="rId20"/>
    <p:sldLayoutId id="2147483869" r:id="rId21"/>
    <p:sldLayoutId id="2147483870" r:id="rId22"/>
    <p:sldLayoutId id="2147483871" r:id="rId23"/>
    <p:sldLayoutId id="2147483872" r:id="rId24"/>
    <p:sldLayoutId id="2147483873" r:id="rId25"/>
    <p:sldLayoutId id="2147483874" r:id="rId26"/>
    <p:sldLayoutId id="2147483875" r:id="rId27"/>
    <p:sldLayoutId id="2147483876" r:id="rId28"/>
    <p:sldLayoutId id="2147483877" r:id="rId29"/>
    <p:sldLayoutId id="2147483878" r:id="rId30"/>
    <p:sldLayoutId id="2147483879" r:id="rId31"/>
    <p:sldLayoutId id="2147483880" r:id="rId32"/>
    <p:sldLayoutId id="2147483881" r:id="rId33"/>
    <p:sldLayoutId id="2147483882" r:id="rId34"/>
    <p:sldLayoutId id="2147483883" r:id="rId35"/>
    <p:sldLayoutId id="2147483884" r:id="rId36"/>
    <p:sldLayoutId id="2147483885" r:id="rId37"/>
    <p:sldLayoutId id="2147483886" r:id="rId38"/>
    <p:sldLayoutId id="2147483887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9135" y="2263574"/>
            <a:ext cx="7257143" cy="1752600"/>
          </a:xfrm>
        </p:spPr>
        <p:txBody>
          <a:bodyPr/>
          <a:lstStyle/>
          <a:p>
            <a:br>
              <a:rPr lang="en-US" dirty="0"/>
            </a:br>
            <a:r>
              <a:rPr lang="en-US" sz="3200" dirty="0"/>
              <a:t>NSX-T Ninja Week 3:</a:t>
            </a:r>
            <a:br>
              <a:rPr lang="en-US" sz="3200" dirty="0"/>
            </a:br>
            <a:r>
              <a:rPr lang="en-US" sz="3200" dirty="0" err="1">
                <a:ea typeface="+mj-lt"/>
                <a:cs typeface="+mj-lt"/>
              </a:rPr>
              <a:t>Zilungele</a:t>
            </a:r>
            <a:r>
              <a:rPr lang="en-US" sz="3200" dirty="0">
                <a:ea typeface="+mj-lt"/>
                <a:cs typeface="+mj-lt"/>
              </a:rPr>
              <a:t> Cloud Services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08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33827"/>
            <a:ext cx="10972800" cy="6200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364174" y="753933"/>
            <a:ext cx="2945956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53B82553-241E-4574-B322-3546C61BA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624" y="1800659"/>
            <a:ext cx="7723632" cy="3823611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60084709-7756-4DD2-B804-61E296B13444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Dedicated Tenant Routing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8937B0-6D5D-4B17-A1B9-85E6064EE679}"/>
              </a:ext>
            </a:extLst>
          </p:cNvPr>
          <p:cNvSpPr txBox="1"/>
          <p:nvPr/>
        </p:nvSpPr>
        <p:spPr>
          <a:xfrm>
            <a:off x="4062603" y="1313306"/>
            <a:ext cx="286866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Dedicated tenants require dedicated T0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8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92F28C15-EA54-48C5-8D2C-CCA9999CFAA3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HLD IaaS Tenant</a:t>
            </a:r>
            <a:endParaRPr lang="en-GB" dirty="0" err="1"/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6E30E84-5D89-4C25-A687-FD7A61351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224" y="613617"/>
            <a:ext cx="6242304" cy="576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1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33827"/>
            <a:ext cx="10972800" cy="6200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4" y="1546413"/>
            <a:ext cx="10974388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7B11936D-0A97-4E7D-A13D-A24A9A382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629734"/>
            <a:ext cx="8717280" cy="586675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D038979-4953-4669-B3BF-79FFB288D235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IaaS Tenant Logical Routing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657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33827"/>
            <a:ext cx="10972800" cy="6200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4" y="1546413"/>
            <a:ext cx="10974388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4E4057B3-2E8F-41E3-BE0B-74F7EC4B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752" y="1575650"/>
            <a:ext cx="7638288" cy="442602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98E8028-7961-4FAD-B55F-CA9A4030090D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IaaS / Dedicated T1 Services</a:t>
            </a:r>
          </a:p>
        </p:txBody>
      </p:sp>
    </p:spTree>
    <p:extLst>
      <p:ext uri="{BB962C8B-B14F-4D97-AF65-F5344CB8AC3E}">
        <p14:creationId xmlns:p14="http://schemas.microsoft.com/office/powerpoint/2010/main" val="336305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05012"/>
            <a:ext cx="10972800" cy="63798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3" y="1546413"/>
            <a:ext cx="7487115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D325B16E-4FA4-443B-8C1B-5ECF72AB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08" y="888710"/>
            <a:ext cx="6504432" cy="542195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9F89474-8CF2-4716-9064-D22F3042663E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Shared Services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030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05012"/>
            <a:ext cx="10972800" cy="63798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3" y="1546413"/>
            <a:ext cx="7487115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9F345A7-5C85-4C80-AC95-3450A4C08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649" y="915131"/>
            <a:ext cx="9778783" cy="502304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82C3EAD-0938-432B-BBC5-29C4260029AF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Edge Transport VDS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391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05012"/>
            <a:ext cx="10972800" cy="63798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3" y="1546413"/>
            <a:ext cx="7487115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249827D0-69BD-4A29-AF4D-B7708D42F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" y="1482869"/>
            <a:ext cx="8205216" cy="45537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343C430-E476-4FED-98F7-A503320B71B4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Transport VDS</a:t>
            </a:r>
            <a:endParaRPr lang="en-GB" dirty="0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1A96221B-9F53-42E7-BD88-52CA8479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04" y="3921302"/>
            <a:ext cx="2743200" cy="2209700"/>
          </a:xfrm>
          <a:prstGeom prst="rect">
            <a:avLst/>
          </a:pr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9D9AADE-4A58-44FC-A341-D195F3A73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904" y="1344103"/>
            <a:ext cx="2743200" cy="1926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4FD543-49C4-44A0-BA98-E2DB9F1736D9}"/>
              </a:ext>
            </a:extLst>
          </p:cNvPr>
          <p:cNvSpPr txBox="1"/>
          <p:nvPr/>
        </p:nvSpPr>
        <p:spPr>
          <a:xfrm>
            <a:off x="8833104" y="1018032"/>
            <a:ext cx="192602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Introductory Tier Transport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967FAF-5A6A-4BEB-81BE-DCA53A159645}"/>
              </a:ext>
            </a:extLst>
          </p:cNvPr>
          <p:cNvSpPr txBox="1"/>
          <p:nvPr/>
        </p:nvSpPr>
        <p:spPr>
          <a:xfrm>
            <a:off x="2916555" y="1252346"/>
            <a:ext cx="437283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If hardware was recommended - 4pNICs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136B60-FA3A-429D-9C29-BC79059B932D}"/>
              </a:ext>
            </a:extLst>
          </p:cNvPr>
          <p:cNvSpPr txBox="1"/>
          <p:nvPr/>
        </p:nvSpPr>
        <p:spPr>
          <a:xfrm>
            <a:off x="8857488" y="3596640"/>
            <a:ext cx="1926027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/>
              <a:t>Enhanced Tier Transport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" y="43688"/>
            <a:ext cx="10972800" cy="355600"/>
          </a:xfrm>
        </p:spPr>
        <p:txBody>
          <a:bodyPr/>
          <a:lstStyle/>
          <a:p>
            <a:r>
              <a:rPr lang="en-US" dirty="0"/>
              <a:t>Firewall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8508-A31E-43FA-A2F2-1F4ECC59234B}"/>
              </a:ext>
            </a:extLst>
          </p:cNvPr>
          <p:cNvSpPr txBox="1"/>
          <p:nvPr/>
        </p:nvSpPr>
        <p:spPr>
          <a:xfrm>
            <a:off x="1914144" y="2627376"/>
            <a:ext cx="6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8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E3CA6E0-FDB8-42CF-953D-386613FE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573662"/>
              </p:ext>
            </p:extLst>
          </p:nvPr>
        </p:nvGraphicFramePr>
        <p:xfrm>
          <a:off x="420624" y="762000"/>
          <a:ext cx="11084713" cy="5480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951">
                  <a:extLst>
                    <a:ext uri="{9D8B030D-6E8A-4147-A177-3AD203B41FA5}">
                      <a16:colId xmlns:a16="http://schemas.microsoft.com/office/drawing/2014/main" val="327328295"/>
                    </a:ext>
                  </a:extLst>
                </a:gridCol>
                <a:gridCol w="1189633">
                  <a:extLst>
                    <a:ext uri="{9D8B030D-6E8A-4147-A177-3AD203B41FA5}">
                      <a16:colId xmlns:a16="http://schemas.microsoft.com/office/drawing/2014/main" val="4096144897"/>
                    </a:ext>
                  </a:extLst>
                </a:gridCol>
                <a:gridCol w="2262252">
                  <a:extLst>
                    <a:ext uri="{9D8B030D-6E8A-4147-A177-3AD203B41FA5}">
                      <a16:colId xmlns:a16="http://schemas.microsoft.com/office/drawing/2014/main" val="1978771115"/>
                    </a:ext>
                  </a:extLst>
                </a:gridCol>
                <a:gridCol w="975109">
                  <a:extLst>
                    <a:ext uri="{9D8B030D-6E8A-4147-A177-3AD203B41FA5}">
                      <a16:colId xmlns:a16="http://schemas.microsoft.com/office/drawing/2014/main" val="1166828083"/>
                    </a:ext>
                  </a:extLst>
                </a:gridCol>
                <a:gridCol w="1136379">
                  <a:extLst>
                    <a:ext uri="{9D8B030D-6E8A-4147-A177-3AD203B41FA5}">
                      <a16:colId xmlns:a16="http://schemas.microsoft.com/office/drawing/2014/main" val="502575944"/>
                    </a:ext>
                  </a:extLst>
                </a:gridCol>
                <a:gridCol w="1484389">
                  <a:extLst>
                    <a:ext uri="{9D8B030D-6E8A-4147-A177-3AD203B41FA5}">
                      <a16:colId xmlns:a16="http://schemas.microsoft.com/office/drawing/2014/main" val="1139943528"/>
                    </a:ext>
                  </a:extLst>
                </a:gridCol>
              </a:tblGrid>
              <a:tr h="236725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269702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000" b="1" i="0" u="none" strike="noStrike" noProof="0">
                          <a:effectLst/>
                          <a:latin typeface="Metropolis"/>
                        </a:rPr>
                        <a:t>North/South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514024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Infrastructure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7384254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Policy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Action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Services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Source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Destination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Applied To</a:t>
                      </a:r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982716"/>
                  </a:ext>
                </a:extLst>
              </a:tr>
              <a:tr h="39059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Common Services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Allow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GROUP-COMMON-SERVICES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240.0.128.0/18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This Gateway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1258780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3128911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2197447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Policy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Action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Services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Source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Destination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Applied To</a:t>
                      </a:r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977766"/>
                  </a:ext>
                </a:extLst>
              </a:tr>
              <a:tr h="39059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Tenant####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Deny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All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Tenant####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Other Tenants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Tenant###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456981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455996"/>
                  </a:ext>
                </a:extLst>
              </a:tr>
              <a:tr h="272234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Dynamic Tag Membership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1466022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Tenant#### Tag 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719068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031907"/>
                  </a:ext>
                </a:extLst>
              </a:tr>
              <a:tr h="2367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East/West</a:t>
                      </a:r>
                      <a:endParaRPr lang="en-US" sz="1000" b="1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075617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Tenant defined via vRA/vRO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857628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9672055"/>
                  </a:ext>
                </a:extLst>
              </a:tr>
              <a:tr h="390597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Emergency/Infrastructure/Environment/Application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528443"/>
                  </a:ext>
                </a:extLst>
              </a:tr>
              <a:tr h="301825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Policy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Action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Services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Source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Destination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b="1"/>
                        <a:t>Applied To</a:t>
                      </a:r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728458"/>
                  </a:ext>
                </a:extLst>
              </a:tr>
              <a:tr h="390597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Tenant self-defined via vRA/vRO</a:t>
                      </a:r>
                      <a:endParaRPr lang="en-US" sz="1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User Defined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User Defined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Tenant####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User Defined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Tenant####</a:t>
                      </a:r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6216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9E9F84-B9D9-46CE-99EB-2DDBF43AFC9C}"/>
              </a:ext>
            </a:extLst>
          </p:cNvPr>
          <p:cNvSpPr txBox="1"/>
          <p:nvPr/>
        </p:nvSpPr>
        <p:spPr>
          <a:xfrm>
            <a:off x="4724400" y="3200400"/>
            <a:ext cx="65" cy="153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77321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" y="49784"/>
            <a:ext cx="10972800" cy="355600"/>
          </a:xfrm>
        </p:spPr>
        <p:txBody>
          <a:bodyPr/>
          <a:lstStyle/>
          <a:p>
            <a:r>
              <a:rPr lang="en-US" dirty="0"/>
              <a:t>Guest &amp; Network Introspection Vendors</a:t>
            </a: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9298814B-5D86-4623-AA08-EB9BAE712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454865"/>
            <a:ext cx="7187184" cy="2705199"/>
          </a:xfrm>
          <a:prstGeom prst="rect">
            <a:avLst/>
          </a:prstGeom>
        </p:spPr>
      </p:pic>
      <p:pic>
        <p:nvPicPr>
          <p:cNvPr id="8" name="Picture 8" descr="Text, table&#10;&#10;Description automatically generated">
            <a:extLst>
              <a:ext uri="{FF2B5EF4-FFF2-40B4-BE49-F238E27FC236}">
                <a16:creationId xmlns:a16="http://schemas.microsoft.com/office/drawing/2014/main" id="{5FD43E97-137B-4ABB-A795-27C946B0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" y="2483807"/>
            <a:ext cx="7150608" cy="2499987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412EA31D-4C8B-4BE5-ABFD-0F1A4A51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" y="5096940"/>
            <a:ext cx="6906768" cy="130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A78508-A31E-43FA-A2F2-1F4ECC59234B}"/>
              </a:ext>
            </a:extLst>
          </p:cNvPr>
          <p:cNvSpPr txBox="1"/>
          <p:nvPr/>
        </p:nvSpPr>
        <p:spPr>
          <a:xfrm>
            <a:off x="1914144" y="2627376"/>
            <a:ext cx="65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8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FE0579-01D4-4E14-A54E-886C808AA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" y="49784"/>
            <a:ext cx="10972800" cy="355600"/>
          </a:xfrm>
        </p:spPr>
        <p:txBody>
          <a:bodyPr/>
          <a:lstStyle/>
          <a:p>
            <a:r>
              <a:rPr lang="en-US"/>
              <a:t>Cloud Service Security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44EC3-7CEE-4F6F-8DCB-8A9028817609}"/>
              </a:ext>
            </a:extLst>
          </p:cNvPr>
          <p:cNvSpPr txBox="1"/>
          <p:nvPr/>
        </p:nvSpPr>
        <p:spPr>
          <a:xfrm>
            <a:off x="402336" y="566928"/>
            <a:ext cx="10070019" cy="50013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To provide scalable, cost-effective infrastructure, the "Service Provider" Zilungele Cloud Services must provide a clear-cut outline indicating where security responsibilities exist.</a:t>
            </a:r>
          </a:p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24292E"/>
                </a:solidFill>
                <a:latin typeface="Metropolis"/>
              </a:rPr>
              <a:t>Service Provider Responsibilities</a:t>
            </a:r>
          </a:p>
          <a:p>
            <a:pPr>
              <a:spcAft>
                <a:spcPts val="600"/>
              </a:spcAft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The "Service Provider" </a:t>
            </a:r>
            <a:r>
              <a:rPr lang="en-US" sz="1000" i="1">
                <a:solidFill>
                  <a:srgbClr val="24292E"/>
                </a:solidFill>
                <a:latin typeface="Metropolis"/>
              </a:rPr>
              <a:t>WILL</a:t>
            </a:r>
            <a:r>
              <a:rPr lang="en-US" sz="1000">
                <a:solidFill>
                  <a:srgbClr val="24292E"/>
                </a:solidFill>
                <a:latin typeface="Metropolis"/>
              </a:rPr>
              <a:t> retail ultimate responsibility for the security of: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Cloud Management Platforms, e.g. vCloud Director Cells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IaaS Components, e.g. VMware Cloud Provider Pod or VMware Cloud Foundations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Identity and Access Management for CMP/IaaS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Hypervisors and Bare Metal Compute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Storage Platforms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Physical Facilities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Inter-Availability Zone Backbone Networks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Inter-Region Availability Zone Backbone Networks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Tenant Network Separation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Regional facilities and Availability Zones</a:t>
            </a:r>
          </a:p>
          <a:p>
            <a:pPr>
              <a:spcAft>
                <a:spcPts val="600"/>
              </a:spcAft>
            </a:pPr>
            <a:r>
              <a:rPr lang="en-US" sz="1000" b="1">
                <a:solidFill>
                  <a:srgbClr val="24292E"/>
                </a:solidFill>
                <a:latin typeface="Metropolis"/>
              </a:rPr>
              <a:t>Customer Responsibilities</a:t>
            </a:r>
          </a:p>
          <a:p>
            <a:pPr>
              <a:spcAft>
                <a:spcPts val="600"/>
              </a:spcAft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The "Customer" </a:t>
            </a:r>
            <a:r>
              <a:rPr lang="en-US" sz="1000" i="1">
                <a:solidFill>
                  <a:srgbClr val="24292E"/>
                </a:solidFill>
                <a:latin typeface="Metropolis"/>
              </a:rPr>
              <a:t>WILL</a:t>
            </a:r>
            <a:r>
              <a:rPr lang="en-US" sz="1000">
                <a:solidFill>
                  <a:srgbClr val="24292E"/>
                </a:solidFill>
                <a:latin typeface="Metropolis"/>
              </a:rPr>
              <a:t> retail ultimate responsibility for the security of: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Application Security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Placement of workloads to best achieve Availability goals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Guest Operating System Security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Confidentiality for Data stored in ZCS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Confidentiality for Data in transit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Network Security within the Tenant network, and any interconnection thereof</a:t>
            </a:r>
          </a:p>
          <a:p>
            <a:pPr>
              <a:spcAft>
                <a:spcPts val="600"/>
              </a:spcAft>
              <a:buChar char="•"/>
            </a:pPr>
            <a:r>
              <a:rPr lang="en-US" sz="1000">
                <a:solidFill>
                  <a:srgbClr val="24292E"/>
                </a:solidFill>
                <a:latin typeface="Metropolis"/>
              </a:rPr>
              <a:t>Identity and Access Management within the Tenant</a:t>
            </a:r>
          </a:p>
        </p:txBody>
      </p:sp>
    </p:spTree>
    <p:extLst>
      <p:ext uri="{BB962C8B-B14F-4D97-AF65-F5344CB8AC3E}">
        <p14:creationId xmlns:p14="http://schemas.microsoft.com/office/powerpoint/2010/main" val="15047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8013" y="457200"/>
            <a:ext cx="10972800" cy="35560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Brad Calvert</a:t>
            </a:r>
          </a:p>
          <a:p>
            <a:r>
              <a:rPr lang="en-US" dirty="0">
                <a:ea typeface="+mn-lt"/>
                <a:cs typeface="+mn-lt"/>
              </a:rPr>
              <a:t>Alan M</a:t>
            </a:r>
            <a:endParaRPr lang="en-US" dirty="0"/>
          </a:p>
          <a:p>
            <a:r>
              <a:rPr lang="en-US" dirty="0"/>
              <a:t>Nicholas Schmidt</a:t>
            </a:r>
          </a:p>
          <a:p>
            <a:pPr>
              <a:buClr>
                <a:srgbClr val="AAA9AC"/>
              </a:buClr>
            </a:pPr>
            <a:r>
              <a:rPr lang="en-US" dirty="0"/>
              <a:t>Jacob Shaw</a:t>
            </a:r>
          </a:p>
          <a:p>
            <a:pPr>
              <a:buClr>
                <a:srgbClr val="AAA9AC"/>
              </a:buClr>
            </a:pPr>
            <a:r>
              <a:rPr lang="en-US" dirty="0">
                <a:ea typeface="+mn-lt"/>
                <a:cs typeface="+mn-lt"/>
              </a:rPr>
              <a:t>Greg Worman</a:t>
            </a:r>
          </a:p>
          <a:p>
            <a:pPr>
              <a:buClr>
                <a:srgbClr val="AAA9AC"/>
              </a:buClr>
            </a:pPr>
            <a:r>
              <a:rPr lang="en-US" dirty="0"/>
              <a:t>Alex Zorrilla</a:t>
            </a:r>
          </a:p>
          <a:p>
            <a:pPr>
              <a:buClr>
                <a:srgbClr val="AAA9AC"/>
              </a:buClr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171272" y="6407945"/>
            <a:ext cx="365760" cy="365125"/>
          </a:xfrm>
          <a:prstGeom prst="rect">
            <a:avLst/>
          </a:prstGeom>
        </p:spPr>
        <p:txBody>
          <a:bodyPr/>
          <a:lstStyle/>
          <a:p>
            <a:fld id="{6EA6D8CF-3CDE-4807-BCD2-C9F2B831AAA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589719"/>
            <a:ext cx="10972801" cy="832106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1600" dirty="0" err="1">
                <a:ea typeface="+mn-lt"/>
                <a:cs typeface="+mn-lt"/>
              </a:rPr>
              <a:t>Zilungele</a:t>
            </a:r>
            <a:r>
              <a:rPr lang="en-US" sz="1600" dirty="0">
                <a:ea typeface="+mn-lt"/>
                <a:cs typeface="+mn-lt"/>
              </a:rPr>
              <a:t> intends to extend its presence into Eastern and Western Africa with data centers in Nairobi, Kenya, Addis Abba, Ethiopia, Abuja, Nigeria &amp; Dakar Senegal. ZCS plans to maximize their investment in the VMware Cloud Provider program by implementing an asset-heavy solution using the Cloud Provider Pod Stack. There will be 2 or more datacenters per city.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sz="14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57908" y="134815"/>
            <a:ext cx="10972800" cy="355600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36B1A0-EDB3-4ED7-A4C0-F18E249A692D}"/>
              </a:ext>
            </a:extLst>
          </p:cNvPr>
          <p:cNvSpPr txBox="1"/>
          <p:nvPr/>
        </p:nvSpPr>
        <p:spPr>
          <a:xfrm>
            <a:off x="611553" y="1881553"/>
            <a:ext cx="3035288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ea typeface="+mn-lt"/>
                <a:cs typeface="+mn-lt"/>
              </a:rPr>
              <a:t>Introductory Tier</a:t>
            </a:r>
            <a:endParaRPr lang="en-US" sz="1200" b="1"/>
          </a:p>
          <a:p>
            <a:r>
              <a:rPr lang="en-US" sz="1200" dirty="0">
                <a:ea typeface="+mn-lt"/>
                <a:cs typeface="+mn-lt"/>
              </a:rPr>
              <a:t>Intel white-box servers</a:t>
            </a:r>
            <a:endParaRPr lang="en-US" sz="1200" dirty="0"/>
          </a:p>
          <a:p>
            <a:r>
              <a:rPr lang="en-US" sz="1200" dirty="0">
                <a:ea typeface="+mn-lt"/>
                <a:cs typeface="+mn-lt"/>
              </a:rPr>
              <a:t>Dual 16-core 2.4 GHz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128 GB RAM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Dual 10 Gb NIC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NFS Storage</a:t>
            </a:r>
            <a:endParaRPr lang="en-US" sz="1200"/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200" b="1" dirty="0">
                <a:ea typeface="+mn-lt"/>
                <a:cs typeface="+mn-lt"/>
              </a:rPr>
              <a:t>Standard Tier</a:t>
            </a:r>
            <a:r>
              <a:rPr lang="en-US" sz="1200" dirty="0">
                <a:ea typeface="+mn-lt"/>
                <a:cs typeface="+mn-lt"/>
              </a:rPr>
              <a:t> – Shared IaaS Tenants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HP Synergy HCI Solution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Dual 24-core 2.4 GHz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512 GB RAM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Dual 25 Gb </a:t>
            </a:r>
          </a:p>
          <a:p>
            <a:r>
              <a:rPr lang="en-US" sz="1200" dirty="0">
                <a:ea typeface="+mn-lt"/>
                <a:cs typeface="+mn-lt"/>
              </a:rPr>
              <a:t>Mellanox SH2200 Switch Module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Up to 640 TB per 12000 Chassis</a:t>
            </a:r>
            <a:endParaRPr lang="en-US" sz="1200"/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200" b="1" dirty="0">
                <a:ea typeface="+mn-lt"/>
                <a:cs typeface="+mn-lt"/>
              </a:rPr>
              <a:t>Enhanced Tier </a:t>
            </a:r>
            <a:r>
              <a:rPr lang="en-US" sz="1200" dirty="0">
                <a:ea typeface="+mn-lt"/>
                <a:cs typeface="+mn-lt"/>
              </a:rPr>
              <a:t>–  Dedicated IaaS Tenants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HP DL 360 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Dual 16-core 2.8 GHz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128 GB RAM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Dual 25 Gb NIC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(4) 3.6 TB SSD</a:t>
            </a:r>
            <a:endParaRPr lang="en-US" sz="1200"/>
          </a:p>
          <a:p>
            <a:r>
              <a:rPr lang="en-US" sz="1200" dirty="0">
                <a:ea typeface="+mn-lt"/>
                <a:cs typeface="+mn-lt"/>
              </a:rPr>
              <a:t>(2)1.2 TB SSD</a:t>
            </a:r>
            <a:endParaRPr lang="en-US" dirty="0"/>
          </a:p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AE6C3C9-F011-4B8E-AC68-3B2117693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631" y="1783704"/>
            <a:ext cx="5488353" cy="47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085" y="79248"/>
            <a:ext cx="10972800" cy="355600"/>
          </a:xfrm>
        </p:spPr>
        <p:txBody>
          <a:bodyPr/>
          <a:lstStyle/>
          <a:p>
            <a:r>
              <a:rPr lang="en-GB" dirty="0"/>
              <a:t>Business Objectives</a:t>
            </a:r>
          </a:p>
        </p:txBody>
      </p:sp>
      <p:sp>
        <p:nvSpPr>
          <p:cNvPr id="3" name="Content Placeholder 6"/>
          <p:cNvSpPr>
            <a:spLocks noGrp="1"/>
          </p:cNvSpPr>
          <p:nvPr>
            <p:ph idx="1"/>
          </p:nvPr>
        </p:nvSpPr>
        <p:spPr>
          <a:xfrm>
            <a:off x="242254" y="918525"/>
            <a:ext cx="10974388" cy="4634252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r>
              <a:rPr lang="en-US" dirty="0">
                <a:ea typeface="+mn-lt"/>
                <a:cs typeface="+mn-lt"/>
              </a:rPr>
              <a:t>Multi-Tenant Resource Pooling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Common infrastructure supporting multi-tenant environment with heterogenous requirements</a:t>
            </a:r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r>
              <a:rPr lang="en-US" dirty="0">
                <a:ea typeface="+mn-lt"/>
                <a:cs typeface="+mn-lt"/>
              </a:rPr>
              <a:t>Container-as-a-Service</a:t>
            </a:r>
            <a:endParaRPr lang="en-US"/>
          </a:p>
          <a:p>
            <a:pPr lvl="1">
              <a:buFont typeface="Arial" panose="05000000000000000000" pitchFamily="2" charset="2"/>
            </a:pPr>
            <a:r>
              <a:rPr lang="en-US" dirty="0">
                <a:ea typeface="+mn-lt"/>
                <a:cs typeface="+mn-lt"/>
              </a:rPr>
              <a:t>Fast K8 consumption across multiple AZ or Regions</a:t>
            </a:r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r>
              <a:rPr lang="en-US" dirty="0">
                <a:ea typeface="+mn-lt"/>
                <a:cs typeface="+mn-lt"/>
              </a:rPr>
              <a:t>Data Center Extension and Cloud Migration</a:t>
            </a:r>
          </a:p>
          <a:p>
            <a:pPr lvl="1">
              <a:buClr>
                <a:srgbClr val="3F3F3F"/>
              </a:buClr>
              <a:buFont typeface="Arial" panose="05000000000000000000" pitchFamily="2" charset="2"/>
              <a:buChar char="•"/>
            </a:pPr>
            <a:r>
              <a:rPr lang="en-US" dirty="0"/>
              <a:t>Secure VM migrations and datacenter extensions</a:t>
            </a:r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r>
              <a:rPr lang="en-US" dirty="0">
                <a:ea typeface="+mn-lt"/>
                <a:cs typeface="+mn-lt"/>
              </a:rPr>
              <a:t>Multi-Site Management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Stretched datacenter across AZ or Regions, single pane of glass</a:t>
            </a:r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r>
              <a:rPr lang="en-US" dirty="0">
                <a:ea typeface="+mn-lt"/>
                <a:cs typeface="+mn-lt"/>
              </a:rPr>
              <a:t>Data Protection and Availability 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3F3F3F"/>
              </a:buClr>
              <a:buFont typeface="Arial" panose="05000000000000000000" pitchFamily="2" charset="2"/>
              <a:buChar char="•"/>
            </a:pPr>
            <a:r>
              <a:rPr lang="en-US" dirty="0" err="1"/>
              <a:t>DRaaS</a:t>
            </a:r>
            <a:r>
              <a:rPr lang="en-US" dirty="0"/>
              <a:t> , Simple VM availability across AZ or Regions</a:t>
            </a:r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endParaRPr lang="en-US" dirty="0"/>
          </a:p>
          <a:p>
            <a:pPr>
              <a:buClr>
                <a:srgbClr val="AAA9AC"/>
              </a:buClr>
              <a:buFont typeface="Arial" panose="05000000000000000000" pitchFamily="2" charset="2"/>
              <a:buChar char="​"/>
            </a:pPr>
            <a:endParaRPr lang="en-US" dirty="0"/>
          </a:p>
          <a:p>
            <a:pPr marL="342900" indent="-342900">
              <a:buClr>
                <a:srgbClr val="AAA9AC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9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05012"/>
            <a:ext cx="10972800" cy="63798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3" y="1546413"/>
            <a:ext cx="7487115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68BD64-F7A6-419D-ACBE-BE58896A8E7B}"/>
              </a:ext>
            </a:extLst>
          </p:cNvPr>
          <p:cNvSpPr txBox="1"/>
          <p:nvPr/>
        </p:nvSpPr>
        <p:spPr>
          <a:xfrm>
            <a:off x="79248" y="1011936"/>
            <a:ext cx="12041513" cy="47448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Multi-Tenancy</a:t>
            </a:r>
            <a:endParaRPr lang="en-US" sz="800">
              <a:latin typeface="Metropolis"/>
            </a:endParaRP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~400 IaaS consumers, 2 year projection of ~800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~40 IaaS consumers w/ dedicated hardware, 2 year projection of ~80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~1500 projected tenant scale per CIO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Standard Tenant Sizing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~10 VMs per customer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Typically DaaS or 3-tier Web Apps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~4 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vn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-segments per customer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Probably high 80/20 N/S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Dedicated IPs per tenant - for IPsec L2L, and public services?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Dedicated Tenants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Can run own TZ, NSX-T Manager to reduce overhead on shared resources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Customers probably will not balk at costs for dedicated platform, as they're already paying it. Management WLD may require additional consideration.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Administrative Multi-Tenancy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Given that the customer tenant count exceeds reference scale for NSX-T RBAC, self-service is infeasible by direct appliance access. Fortunately, the customer already is using 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vCloud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 Director for this purpose, and their customers are already familiar with the platform. 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All customer administrative changes </a:t>
            </a:r>
            <a:r>
              <a:rPr lang="en-US" sz="800" i="1" dirty="0">
                <a:solidFill>
                  <a:srgbClr val="24292E"/>
                </a:solidFill>
                <a:latin typeface="Metropolis"/>
              </a:rPr>
              <a:t>SHOULD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 go through 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vCD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, wherever possible.</a:t>
            </a:r>
            <a:endParaRPr lang="en-US"/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Shared Services Tenant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Must interconnect to all ~430 customers with potentially overlapped addressing. Given that this number already exceeds scalability limits, a more "cloud-like" approach may be necessary here, like </a:t>
            </a:r>
            <a:r>
              <a:rPr lang="en-US" sz="800" dirty="0" err="1">
                <a:solidFill>
                  <a:srgbClr val="24292E"/>
                </a:solidFill>
                <a:latin typeface="Metropolis"/>
              </a:rPr>
              <a:t>IPSec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 on A/P T0 in a shared service deployment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Probably needs public netblocks. See note about IPv6</a:t>
            </a:r>
            <a:endParaRPr lang="en-US"/>
          </a:p>
          <a:p>
            <a:pPr>
              <a:spcAft>
                <a:spcPts val="100"/>
              </a:spcAft>
            </a:pPr>
            <a:r>
              <a:rPr lang="en-US" sz="800" b="1" dirty="0" err="1">
                <a:solidFill>
                  <a:srgbClr val="24292E"/>
                </a:solidFill>
                <a:latin typeface="Metropolis"/>
              </a:rPr>
              <a:t>Dataplane</a:t>
            </a:r>
            <a:r>
              <a:rPr lang="en-US" sz="800" b="1" dirty="0">
                <a:solidFill>
                  <a:srgbClr val="24292E"/>
                </a:solidFill>
                <a:latin typeface="Metropolis"/>
              </a:rPr>
              <a:t> Multi-Tenancy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Availability Zones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Customer already has 2 AZs per region (</a:t>
            </a:r>
            <a:r>
              <a:rPr lang="en-US" sz="800" i="1" dirty="0">
                <a:solidFill>
                  <a:srgbClr val="24292E"/>
                </a:solidFill>
                <a:latin typeface="Metropolis"/>
              </a:rPr>
              <a:t>city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)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Each Availability zone will have A/A redundant components, including a shared services pod and network egress.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Public Cloud on-Ramp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Route-based L2L 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IPSec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 is an already established standard. </a:t>
            </a:r>
            <a:r>
              <a:rPr lang="en-US" sz="800" i="1" dirty="0">
                <a:solidFill>
                  <a:srgbClr val="24292E"/>
                </a:solidFill>
                <a:latin typeface="Metropolis"/>
              </a:rPr>
              <a:t>Nick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 this may be feasible for infrastructure tenant universal access a la' transit gateways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Uptime SLA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99.99%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Scale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6,000 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vn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-segments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1,500 logical routers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Lots and lots of bulk crypto for the </a:t>
            </a:r>
            <a:r>
              <a:rPr lang="en-US" sz="800" err="1">
                <a:solidFill>
                  <a:srgbClr val="24292E"/>
                </a:solidFill>
                <a:latin typeface="Metropolis"/>
              </a:rPr>
              <a:t>IPSec</a:t>
            </a:r>
            <a:r>
              <a:rPr lang="en-US" sz="800" dirty="0">
                <a:solidFill>
                  <a:srgbClr val="24292E"/>
                </a:solidFill>
                <a:latin typeface="Metropolis"/>
              </a:rPr>
              <a:t> on/off ramp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Bridging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Do not bridge between network kinds wherever feasible, and constrain solutions doing so to their specific need or use case</a:t>
            </a:r>
          </a:p>
          <a:p>
            <a:pPr>
              <a:spcAft>
                <a:spcPts val="100"/>
              </a:spcAft>
            </a:pPr>
            <a:r>
              <a:rPr lang="en-US" sz="800" b="1" dirty="0">
                <a:solidFill>
                  <a:srgbClr val="24292E"/>
                </a:solidFill>
                <a:latin typeface="Metropolis"/>
              </a:rPr>
              <a:t>IPv6</a:t>
            </a:r>
          </a:p>
          <a:p>
            <a:pPr>
              <a:spcAft>
                <a:spcPts val="100"/>
              </a:spcAft>
              <a:buChar char="•"/>
            </a:pPr>
            <a:r>
              <a:rPr lang="en-US" sz="800" dirty="0">
                <a:solidFill>
                  <a:srgbClr val="24292E"/>
                </a:solidFill>
                <a:latin typeface="Metropolis"/>
              </a:rPr>
              <a:t>IPv6 should be used or usable wherever possible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05BB3470-9063-4DF5-AD66-755404BEA63E}"/>
              </a:ext>
            </a:extLst>
          </p:cNvPr>
          <p:cNvSpPr txBox="1">
            <a:spLocks/>
          </p:cNvSpPr>
          <p:nvPr/>
        </p:nvSpPr>
        <p:spPr>
          <a:xfrm>
            <a:off x="22797" y="1828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Technical Guiding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27831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21" y="251586"/>
            <a:ext cx="10972800" cy="471337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Decisions</a:t>
            </a:r>
            <a:br>
              <a:rPr lang="en-US" dirty="0"/>
            </a:b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67787" y="838947"/>
            <a:ext cx="8108576" cy="3126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143000" marR="0" lvl="2" indent="-2286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"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A8728C-458A-4904-966D-15A5E6D39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55436"/>
              </p:ext>
            </p:extLst>
          </p:nvPr>
        </p:nvGraphicFramePr>
        <p:xfrm>
          <a:off x="55090" y="384046"/>
          <a:ext cx="12191998" cy="5884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720">
                  <a:extLst>
                    <a:ext uri="{9D8B030D-6E8A-4147-A177-3AD203B41FA5}">
                      <a16:colId xmlns:a16="http://schemas.microsoft.com/office/drawing/2014/main" val="1473319660"/>
                    </a:ext>
                  </a:extLst>
                </a:gridCol>
                <a:gridCol w="2907792">
                  <a:extLst>
                    <a:ext uri="{9D8B030D-6E8A-4147-A177-3AD203B41FA5}">
                      <a16:colId xmlns:a16="http://schemas.microsoft.com/office/drawing/2014/main" val="1990658071"/>
                    </a:ext>
                  </a:extLst>
                </a:gridCol>
                <a:gridCol w="2517647">
                  <a:extLst>
                    <a:ext uri="{9D8B030D-6E8A-4147-A177-3AD203B41FA5}">
                      <a16:colId xmlns:a16="http://schemas.microsoft.com/office/drawing/2014/main" val="3389039091"/>
                    </a:ext>
                  </a:extLst>
                </a:gridCol>
                <a:gridCol w="1615439">
                  <a:extLst>
                    <a:ext uri="{9D8B030D-6E8A-4147-A177-3AD203B41FA5}">
                      <a16:colId xmlns:a16="http://schemas.microsoft.com/office/drawing/2014/main" val="310784807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7624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Decision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Justification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Risks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Alternatives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Notes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8616025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All regions must support all customers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Customers may need to make services available in different geographies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Scale limits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IPSEC VPN for each customer between regions they are in (self-provisioned via </a:t>
                      </a:r>
                      <a:r>
                        <a:rPr lang="en-US" sz="1000" dirty="0" err="1">
                          <a:effectLst/>
                        </a:rPr>
                        <a:t>vCD</a:t>
                      </a:r>
                      <a:r>
                        <a:rPr lang="en-US" sz="1000" dirty="0">
                          <a:effectLst/>
                        </a:rPr>
                        <a:t>)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664040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VM mobility is permitted within a Region, but not between Regions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Links between AZ are high speed low latency, where inter-region links are higher latency and slower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Customer workloads need to be well-architected to take advantage of this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Professional services available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76974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A city has multiple datacenters, each datacenter is an Availability Zone, and a city forms a Region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Increased availability and mobility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55834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One NSX Manager Cluster per Region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Each Region will have stretched network and security objects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NSX Federation scale is too low for future growth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NSX Federation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3364593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Stretch Networks between AZs in a Region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Shared Networks and Security policy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2106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T0-T0 Aggregation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To avoid constantly updating BGP Neighbor configurations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595049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Tenant Isolation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Tennants</a:t>
                      </a:r>
                      <a:r>
                        <a:rPr lang="en-US" sz="1000" dirty="0">
                          <a:effectLst/>
                        </a:rPr>
                        <a:t> will receive a dedicated T1 router, and use DFW and gateway firewall at their own discretion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Professional services available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2305623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VDI Placement will be on the same Transport Zone and have a dedicated </a:t>
                      </a:r>
                      <a:r>
                        <a:rPr lang="en-US" sz="1000" dirty="0" err="1">
                          <a:effectLst/>
                        </a:rPr>
                        <a:t>vn</a:t>
                      </a:r>
                      <a:r>
                        <a:rPr lang="en-US" sz="1000" dirty="0">
                          <a:effectLst/>
                        </a:rPr>
                        <a:t> segment on the customers T1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Security is the responsibility of the customer within their tenancy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Professional services available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53290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IPSEC Tunnel overlays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Customers using both environments need access between Tiers and customers may need access to each other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Route Everything and Microsegment, Route Reflectors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473954986"/>
                  </a:ext>
                </a:extLst>
              </a:tr>
              <a:tr h="664464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NSX Edge VMs sized at Large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Large VM supports up to 40 tenants with a load balancer and BFD not needed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Higher average cost per VM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Bare Metal Edges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Allows a standard hardware form-factor for Edge hypervisors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802314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Manage tenant to infrastructure ration in a scalable and maintainable way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-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Keep Edge Transport Node to tenant ratios low where possible</a:t>
                      </a:r>
                    </a:p>
                  </a:txBody>
                  <a:tcPr marL="123825" marR="123825" marT="57150" marB="57150" anchor="ctr"/>
                </a:tc>
                <a:extLst>
                  <a:ext uri="{0D108BD9-81ED-4DB2-BD59-A6C34878D82A}">
                    <a16:rowId xmlns:a16="http://schemas.microsoft.com/office/drawing/2014/main" val="1986950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7715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33827"/>
            <a:ext cx="10972800" cy="6200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4" y="1546413"/>
            <a:ext cx="10974388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0AFCE5EC-9A8F-4011-982F-B908339D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064" y="570379"/>
            <a:ext cx="9095232" cy="580868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806C304-3DFF-4BDF-BC36-3C91A221EC49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Infrastructure Overview</a:t>
            </a:r>
          </a:p>
        </p:txBody>
      </p:sp>
    </p:spTree>
    <p:extLst>
      <p:ext uri="{BB962C8B-B14F-4D97-AF65-F5344CB8AC3E}">
        <p14:creationId xmlns:p14="http://schemas.microsoft.com/office/powerpoint/2010/main" val="298925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05012"/>
            <a:ext cx="10972800" cy="63798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3" y="1546413"/>
            <a:ext cx="7487115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7F56E62A-3897-4C1D-958E-41E3618A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360" y="1091155"/>
            <a:ext cx="10363200" cy="444404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093A07E-1866-491E-9FC4-5467217ABEA1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Regional Infrastructure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26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8013" y="533827"/>
            <a:ext cx="10972800" cy="620059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Content Placeholder 6"/>
          <p:cNvSpPr>
            <a:spLocks noGrp="1"/>
          </p:cNvSpPr>
          <p:nvPr>
            <p:ph idx="1"/>
          </p:nvPr>
        </p:nvSpPr>
        <p:spPr>
          <a:xfrm>
            <a:off x="608014" y="1546413"/>
            <a:ext cx="10974388" cy="463425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pic>
        <p:nvPicPr>
          <p:cNvPr id="2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CA33B2E-34B3-4B6F-BAFF-013922F5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84" y="840417"/>
            <a:ext cx="7711440" cy="560388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DA3EC30-40DE-4515-9F81-DE3B4DD964AA}"/>
              </a:ext>
            </a:extLst>
          </p:cNvPr>
          <p:cNvSpPr txBox="1">
            <a:spLocks/>
          </p:cNvSpPr>
          <p:nvPr/>
        </p:nvSpPr>
        <p:spPr>
          <a:xfrm>
            <a:off x="41085" y="79248"/>
            <a:ext cx="10972800" cy="3556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HLD Dedicated Tenant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8862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ORP_TEMPLATE_ILT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2.xml><?xml version="1.0" encoding="utf-8"?>
<a:theme xmlns:a="http://schemas.openxmlformats.org/drawingml/2006/main" name="1_CORP_TEMPLATE_ILT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dirty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accent1"/>
          </a:solidFill>
          <a:miter lim="800000"/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</a:theme>
</file>

<file path=ppt/theme/theme3.xml><?xml version="1.0" encoding="utf-8"?>
<a:theme xmlns:a="http://schemas.openxmlformats.org/drawingml/2006/main" name="Theme2018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Theme2018" id="{C33F405F-4030-4A0F-B6F4-4D6D978D6D9D}" vid="{B27C2AD7-0F98-4B6E-B49B-80EDA86BC599}"/>
    </a:ext>
  </a:extLst>
</a:theme>
</file>

<file path=ppt/theme/theme4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5.xml><?xml version="1.0" encoding="utf-8"?>
<a:theme xmlns:a="http://schemas.openxmlformats.org/drawingml/2006/main" name="VMware_dark_16x9">
  <a:themeElements>
    <a:clrScheme name="Custom 50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6DB33F"/>
      </a:hlink>
      <a:folHlink>
        <a:srgbClr val="387C2C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6.xml><?xml version="1.0" encoding="utf-8"?>
<a:theme xmlns:a="http://schemas.openxmlformats.org/drawingml/2006/main" name="1_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7.xml><?xml version="1.0" encoding="utf-8"?>
<a:theme xmlns:a="http://schemas.openxmlformats.org/drawingml/2006/main" name="2_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B7AFD96B8D264C88F52CEF10A94190" ma:contentTypeVersion="4" ma:contentTypeDescription="Create a new document." ma:contentTypeScope="" ma:versionID="8d3ef731145a1735a8c568080abee6e9">
  <xsd:schema xmlns:xsd="http://www.w3.org/2001/XMLSchema" xmlns:xs="http://www.w3.org/2001/XMLSchema" xmlns:p="http://schemas.microsoft.com/office/2006/metadata/properties" xmlns:ns2="5c00d307-0f41-4790-8d78-d6ed09d28de3" targetNamespace="http://schemas.microsoft.com/office/2006/metadata/properties" ma:root="true" ma:fieldsID="30dc8484ed4aaaef1cef3a009daf604a" ns2:_="">
    <xsd:import namespace="5c00d307-0f41-4790-8d78-d6ed09d28d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0d307-0f41-4790-8d78-d6ed09d28d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B6EA4-25E4-4189-857A-AC3696782586}">
  <ds:schemaRefs>
    <ds:schemaRef ds:uri="5c00d307-0f41-4790-8d78-d6ed09d28d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E0F4768-5489-4FAB-A0F9-C90A763FB6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6878D8-E210-4CDD-AF5E-D38D0489FF7F}">
  <ds:schemaRefs>
    <ds:schemaRef ds:uri="5c00d307-0f41-4790-8d78-d6ed09d28d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1579</Words>
  <Application>Microsoft Office PowerPoint</Application>
  <PresentationFormat>Widescreen</PresentationFormat>
  <Paragraphs>493</Paragraphs>
  <Slides>19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CORP_TEMPLATE_ILT</vt:lpstr>
      <vt:lpstr>1_CORP_TEMPLATE_ILT</vt:lpstr>
      <vt:lpstr>Theme2018</vt:lpstr>
      <vt:lpstr>VMware_white_16x9</vt:lpstr>
      <vt:lpstr>VMware_dark_16x9</vt:lpstr>
      <vt:lpstr>1_VMware_white_16x9</vt:lpstr>
      <vt:lpstr>2_VMware_white_16x9</vt:lpstr>
      <vt:lpstr> NSX-T Ninja Week 3: Zilungele Cloud Services  </vt:lpstr>
      <vt:lpstr>Team</vt:lpstr>
      <vt:lpstr>Background</vt:lpstr>
      <vt:lpstr>Business Objectives</vt:lpstr>
      <vt:lpstr> </vt:lpstr>
      <vt:lpstr>Design Decisions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Firewall Rules</vt:lpstr>
      <vt:lpstr>Guest &amp; Network Introspection Vendors</vt:lpstr>
      <vt:lpstr>Cloud Service Security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Introduction</dc:title>
  <dc:creator>Peter Griffin</dc:creator>
  <cp:lastModifiedBy>Rodney McIntosh</cp:lastModifiedBy>
  <cp:revision>505</cp:revision>
  <dcterms:created xsi:type="dcterms:W3CDTF">2018-06-14T08:37:55Z</dcterms:created>
  <dcterms:modified xsi:type="dcterms:W3CDTF">2020-12-11T00:05:59Z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1AADC809-8F7A-4C08-86C7-6CCA07812440</vt:lpwstr>
  </property>
  <property fmtid="{D5CDD505-2E9C-101B-9397-08002B2CF9AE}" pid="3" name="ArticulatePath">
    <vt:lpwstr>Presentation1</vt:lpwstr>
  </property>
  <property fmtid="{D5CDD505-2E9C-101B-9397-08002B2CF9AE}" pid="4" name="ContentTypeId">
    <vt:lpwstr>0x01010022B7AFD96B8D264C88F52CEF10A94190</vt:lpwstr>
  </property>
  <property fmtid="{D5CDD505-2E9C-101B-9397-08002B2CF9AE}" pid="5" name="xd_Signature">
    <vt:bool>false</vt:bool>
  </property>
  <property fmtid="{D5CDD505-2E9C-101B-9397-08002B2CF9AE}" pid="6" name="xd_ProgID">
    <vt:lpwstr/>
  </property>
  <property fmtid="{D5CDD505-2E9C-101B-9397-08002B2CF9AE}" pid="7" name="TemplateUrl">
    <vt:lpwstr/>
  </property>
  <property fmtid="{D5CDD505-2E9C-101B-9397-08002B2CF9AE}" pid="8" name="ComplianceAssetId">
    <vt:lpwstr/>
  </property>
  <property fmtid="{D5CDD505-2E9C-101B-9397-08002B2CF9AE}" pid="9" name="_SharedFileIndex">
    <vt:lpwstr/>
  </property>
  <property fmtid="{D5CDD505-2E9C-101B-9397-08002B2CF9AE}" pid="10" name="_SourceUrl">
    <vt:lpwstr/>
  </property>
</Properties>
</file>